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948" r:id="rId1"/>
  </p:sldMasterIdLst>
  <p:sldIdLst>
    <p:sldId id="256" r:id="rId2"/>
    <p:sldId id="261" r:id="rId3"/>
    <p:sldId id="297" r:id="rId4"/>
    <p:sldId id="299" r:id="rId5"/>
    <p:sldId id="300" r:id="rId6"/>
    <p:sldId id="301" r:id="rId7"/>
    <p:sldId id="263" r:id="rId8"/>
  </p:sldIdLst>
  <p:sldSz cx="12192000" cy="6858000"/>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ak, Sam" initials="PS" lastIdx="2" clrIdx="0">
    <p:extLst>
      <p:ext uri="{19B8F6BF-5375-455C-9EA6-DF929625EA0E}">
        <p15:presenceInfo xmlns:p15="http://schemas.microsoft.com/office/powerpoint/2012/main" userId="S::Sam.Pak@oncor.com::d7dcf4b0-8241-4473-82b3-5b589081b0a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2250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9535550-0AE7-4B86-8744-6EC9BF517C5D}" v="48" dt="2025-11-03T04:45:36.22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82" d="100"/>
          <a:sy n="82" d="100"/>
        </p:scale>
        <p:origin x="672"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5" Type="http://schemas.microsoft.com/office/2015/10/relationships/revisionInfo" Target="revisionInfo.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commentAuthors" Target="commentAuthors.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Wiegand, Sheri" userId="ba71dcd6-f40f-4cc6-8cd8-bb795c403457" providerId="ADAL" clId="{F3224A94-DED6-462F-8B5C-FB469AA7E8F2}"/>
    <pc:docChg chg="undo custSel addSld delSld modSld sldOrd">
      <pc:chgData name="Wiegand, Sheri" userId="ba71dcd6-f40f-4cc6-8cd8-bb795c403457" providerId="ADAL" clId="{F3224A94-DED6-462F-8B5C-FB469AA7E8F2}" dt="2025-11-03T04:47:07.453" v="2420" actId="20577"/>
      <pc:docMkLst>
        <pc:docMk/>
      </pc:docMkLst>
      <pc:sldChg chg="modSp mod">
        <pc:chgData name="Wiegand, Sheri" userId="ba71dcd6-f40f-4cc6-8cd8-bb795c403457" providerId="ADAL" clId="{F3224A94-DED6-462F-8B5C-FB469AA7E8F2}" dt="2025-11-03T04:07:25.883" v="1276" actId="255"/>
        <pc:sldMkLst>
          <pc:docMk/>
          <pc:sldMk cId="1510851233" sldId="261"/>
        </pc:sldMkLst>
        <pc:graphicFrameChg chg="mod modGraphic">
          <ac:chgData name="Wiegand, Sheri" userId="ba71dcd6-f40f-4cc6-8cd8-bb795c403457" providerId="ADAL" clId="{F3224A94-DED6-462F-8B5C-FB469AA7E8F2}" dt="2025-11-03T04:07:25.883" v="1276" actId="255"/>
          <ac:graphicFrameMkLst>
            <pc:docMk/>
            <pc:sldMk cId="1510851233" sldId="261"/>
            <ac:graphicFrameMk id="10" creationId="{46788144-ABAE-4845-9514-C39465D2C555}"/>
          </ac:graphicFrameMkLst>
        </pc:graphicFrameChg>
      </pc:sldChg>
      <pc:sldChg chg="modSp mod">
        <pc:chgData name="Wiegand, Sheri" userId="ba71dcd6-f40f-4cc6-8cd8-bb795c403457" providerId="ADAL" clId="{F3224A94-DED6-462F-8B5C-FB469AA7E8F2}" dt="2025-11-03T04:47:07.453" v="2420" actId="20577"/>
        <pc:sldMkLst>
          <pc:docMk/>
          <pc:sldMk cId="1507620477" sldId="263"/>
        </pc:sldMkLst>
        <pc:graphicFrameChg chg="mod modGraphic">
          <ac:chgData name="Wiegand, Sheri" userId="ba71dcd6-f40f-4cc6-8cd8-bb795c403457" providerId="ADAL" clId="{F3224A94-DED6-462F-8B5C-FB469AA7E8F2}" dt="2025-11-03T04:47:07.453" v="2420" actId="20577"/>
          <ac:graphicFrameMkLst>
            <pc:docMk/>
            <pc:sldMk cId="1507620477" sldId="263"/>
            <ac:graphicFrameMk id="6" creationId="{CCF579CB-2974-4D90-91E7-1E4EA6903F35}"/>
          </ac:graphicFrameMkLst>
        </pc:graphicFrameChg>
      </pc:sldChg>
      <pc:sldChg chg="delSp modSp mod">
        <pc:chgData name="Wiegand, Sheri" userId="ba71dcd6-f40f-4cc6-8cd8-bb795c403457" providerId="ADAL" clId="{F3224A94-DED6-462F-8B5C-FB469AA7E8F2}" dt="2025-11-03T04:31:15.274" v="2135" actId="20577"/>
        <pc:sldMkLst>
          <pc:docMk/>
          <pc:sldMk cId="2724674674" sldId="297"/>
        </pc:sldMkLst>
        <pc:spChg chg="mod">
          <ac:chgData name="Wiegand, Sheri" userId="ba71dcd6-f40f-4cc6-8cd8-bb795c403457" providerId="ADAL" clId="{F3224A94-DED6-462F-8B5C-FB469AA7E8F2}" dt="2025-11-03T04:31:15.274" v="2135" actId="20577"/>
          <ac:spMkLst>
            <pc:docMk/>
            <pc:sldMk cId="2724674674" sldId="297"/>
            <ac:spMk id="5" creationId="{DD241CFC-2086-4D5F-9B46-4ABBF9312307}"/>
          </ac:spMkLst>
        </pc:spChg>
        <pc:graphicFrameChg chg="mod modGraphic">
          <ac:chgData name="Wiegand, Sheri" userId="ba71dcd6-f40f-4cc6-8cd8-bb795c403457" providerId="ADAL" clId="{F3224A94-DED6-462F-8B5C-FB469AA7E8F2}" dt="2025-11-03T04:13:39.619" v="1379" actId="20577"/>
          <ac:graphicFrameMkLst>
            <pc:docMk/>
            <pc:sldMk cId="2724674674" sldId="297"/>
            <ac:graphicFrameMk id="10" creationId="{84A1F0D7-951A-E162-3FED-2BBEEDDBF639}"/>
          </ac:graphicFrameMkLst>
        </pc:graphicFrameChg>
        <pc:picChg chg="del">
          <ac:chgData name="Wiegand, Sheri" userId="ba71dcd6-f40f-4cc6-8cd8-bb795c403457" providerId="ADAL" clId="{F3224A94-DED6-462F-8B5C-FB469AA7E8F2}" dt="2025-11-03T04:06:12.030" v="1248" actId="478"/>
          <ac:picMkLst>
            <pc:docMk/>
            <pc:sldMk cId="2724674674" sldId="297"/>
            <ac:picMk id="4" creationId="{A14F7BC5-E9DF-4ADC-9652-081B6942E14A}"/>
          </ac:picMkLst>
        </pc:picChg>
      </pc:sldChg>
      <pc:sldChg chg="del">
        <pc:chgData name="Wiegand, Sheri" userId="ba71dcd6-f40f-4cc6-8cd8-bb795c403457" providerId="ADAL" clId="{F3224A94-DED6-462F-8B5C-FB469AA7E8F2}" dt="2025-11-03T04:37:23.470" v="2355" actId="47"/>
        <pc:sldMkLst>
          <pc:docMk/>
          <pc:sldMk cId="490901675" sldId="298"/>
        </pc:sldMkLst>
      </pc:sldChg>
      <pc:sldChg chg="addSp delSp modSp mod">
        <pc:chgData name="Wiegand, Sheri" userId="ba71dcd6-f40f-4cc6-8cd8-bb795c403457" providerId="ADAL" clId="{F3224A94-DED6-462F-8B5C-FB469AA7E8F2}" dt="2025-11-03T04:12:13.778" v="1366" actId="1076"/>
        <pc:sldMkLst>
          <pc:docMk/>
          <pc:sldMk cId="3488426967" sldId="299"/>
        </pc:sldMkLst>
        <pc:graphicFrameChg chg="mod modGraphic">
          <ac:chgData name="Wiegand, Sheri" userId="ba71dcd6-f40f-4cc6-8cd8-bb795c403457" providerId="ADAL" clId="{F3224A94-DED6-462F-8B5C-FB469AA7E8F2}" dt="2025-11-03T04:11:49.344" v="1362"/>
          <ac:graphicFrameMkLst>
            <pc:docMk/>
            <pc:sldMk cId="3488426967" sldId="299"/>
            <ac:graphicFrameMk id="10" creationId="{84A1F0D7-951A-E162-3FED-2BBEEDDBF639}"/>
          </ac:graphicFrameMkLst>
        </pc:graphicFrameChg>
        <pc:picChg chg="add mod">
          <ac:chgData name="Wiegand, Sheri" userId="ba71dcd6-f40f-4cc6-8cd8-bb795c403457" providerId="ADAL" clId="{F3224A94-DED6-462F-8B5C-FB469AA7E8F2}" dt="2025-11-03T04:12:13.778" v="1366" actId="1076"/>
          <ac:picMkLst>
            <pc:docMk/>
            <pc:sldMk cId="3488426967" sldId="299"/>
            <ac:picMk id="4" creationId="{F3A9C06A-4118-6CB6-F375-3B01F5E69D49}"/>
          </ac:picMkLst>
        </pc:picChg>
        <pc:picChg chg="del">
          <ac:chgData name="Wiegand, Sheri" userId="ba71dcd6-f40f-4cc6-8cd8-bb795c403457" providerId="ADAL" clId="{F3224A94-DED6-462F-8B5C-FB469AA7E8F2}" dt="2025-11-03T04:11:16.628" v="1361" actId="478"/>
          <ac:picMkLst>
            <pc:docMk/>
            <pc:sldMk cId="3488426967" sldId="299"/>
            <ac:picMk id="12" creationId="{CAC9BE2D-575D-4C47-A3FB-34E44F5DAC42}"/>
          </ac:picMkLst>
        </pc:picChg>
      </pc:sldChg>
      <pc:sldChg chg="modSp add mod ord">
        <pc:chgData name="Wiegand, Sheri" userId="ba71dcd6-f40f-4cc6-8cd8-bb795c403457" providerId="ADAL" clId="{F3224A94-DED6-462F-8B5C-FB469AA7E8F2}" dt="2025-11-03T04:43:49.855" v="2406" actId="20577"/>
        <pc:sldMkLst>
          <pc:docMk/>
          <pc:sldMk cId="2761444013" sldId="300"/>
        </pc:sldMkLst>
        <pc:graphicFrameChg chg="mod modGraphic">
          <ac:chgData name="Wiegand, Sheri" userId="ba71dcd6-f40f-4cc6-8cd8-bb795c403457" providerId="ADAL" clId="{F3224A94-DED6-462F-8B5C-FB469AA7E8F2}" dt="2025-11-03T04:43:49.855" v="2406" actId="20577"/>
          <ac:graphicFrameMkLst>
            <pc:docMk/>
            <pc:sldMk cId="2761444013" sldId="300"/>
            <ac:graphicFrameMk id="10" creationId="{A8229508-2A5C-95AA-BC33-E1B8AA2197F4}"/>
          </ac:graphicFrameMkLst>
        </pc:graphicFrameChg>
      </pc:sldChg>
      <pc:sldChg chg="modSp add mod">
        <pc:chgData name="Wiegand, Sheri" userId="ba71dcd6-f40f-4cc6-8cd8-bb795c403457" providerId="ADAL" clId="{F3224A94-DED6-462F-8B5C-FB469AA7E8F2}" dt="2025-11-03T04:45:39.676" v="2418" actId="20577"/>
        <pc:sldMkLst>
          <pc:docMk/>
          <pc:sldMk cId="358391795" sldId="301"/>
        </pc:sldMkLst>
        <pc:graphicFrameChg chg="mod modGraphic">
          <ac:chgData name="Wiegand, Sheri" userId="ba71dcd6-f40f-4cc6-8cd8-bb795c403457" providerId="ADAL" clId="{F3224A94-DED6-462F-8B5C-FB469AA7E8F2}" dt="2025-11-03T04:45:39.676" v="2418" actId="20577"/>
          <ac:graphicFrameMkLst>
            <pc:docMk/>
            <pc:sldMk cId="358391795" sldId="301"/>
            <ac:graphicFrameMk id="10" creationId="{8A8C5CC4-3C95-DCAB-8D35-BFCC5FC64AD5}"/>
          </ac:graphicFrameMkLst>
        </pc:graphicFrame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E4B9EAB-636A-44C0-B4F9-D4AE4F66DB43}"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lang="en-US"/>
        </a:p>
      </dgm:t>
    </dgm:pt>
    <dgm:pt modelId="{FA84BF92-43C6-4E94-A77F-6263E68B6783}">
      <dgm:prSet phldrT="[Text]" custT="1"/>
      <dgm:spPr/>
      <dgm:t>
        <a:bodyPr/>
        <a:lstStyle/>
        <a:p>
          <a:pPr algn="ctr"/>
          <a:r>
            <a:rPr lang="en-US" sz="2600" dirty="0">
              <a:latin typeface="Arial Rounded MT Bold" panose="020F0704030504030204" pitchFamily="34" charset="0"/>
            </a:rPr>
            <a:t>TDTMS Proposed Scope   </a:t>
          </a:r>
          <a:r>
            <a:rPr lang="en-US" sz="2600" b="1" dirty="0">
              <a:solidFill>
                <a:srgbClr val="FF0000"/>
              </a:solidFill>
              <a:latin typeface="Arial Rounded MT Bold" panose="020F0704030504030204" pitchFamily="34" charset="0"/>
            </a:rPr>
            <a:t>VOTE</a:t>
          </a:r>
          <a:endParaRPr lang="en-US" sz="2600" dirty="0">
            <a:latin typeface="Arial Rounded MT Bold" panose="020F0704030504030204" pitchFamily="34" charset="0"/>
          </a:endParaRPr>
        </a:p>
      </dgm:t>
    </dgm:pt>
    <dgm:pt modelId="{AC2F3C19-8AC1-497A-9C58-F4EC2BFCFF7F}" type="parTrans" cxnId="{B568F27B-0E85-4EAC-B2DE-81C9E77FC4FB}">
      <dgm:prSet/>
      <dgm:spPr/>
      <dgm:t>
        <a:bodyPr/>
        <a:lstStyle/>
        <a:p>
          <a:endParaRPr lang="en-US"/>
        </a:p>
      </dgm:t>
    </dgm:pt>
    <dgm:pt modelId="{9D7AE265-07BF-4007-A381-FB05BD763012}" type="sibTrans" cxnId="{B568F27B-0E85-4EAC-B2DE-81C9E77FC4FB}">
      <dgm:prSet/>
      <dgm:spPr/>
      <dgm:t>
        <a:bodyPr/>
        <a:lstStyle/>
        <a:p>
          <a:endParaRPr lang="en-US"/>
        </a:p>
      </dgm:t>
    </dgm:pt>
    <dgm:pt modelId="{D45AA15C-ACDC-4858-A60B-A8623616E445}">
      <dgm:prSet phldrT="[Text]" custT="1"/>
      <dgm:spPr>
        <a:solidFill>
          <a:schemeClr val="bg1">
            <a:alpha val="90000"/>
          </a:schemeClr>
        </a:solidFill>
      </dgm:spPr>
      <dgm:t>
        <a:bodyPr anchor="ctr" anchorCtr="0"/>
        <a:lstStyle/>
        <a:p>
          <a:pPr algn="l">
            <a:lnSpc>
              <a:spcPct val="90000"/>
            </a:lnSpc>
            <a:spcAft>
              <a:spcPct val="15000"/>
            </a:spcAft>
            <a:buNone/>
          </a:pPr>
          <a:endParaRPr lang="en-US" sz="2000" kern="1200" dirty="0">
            <a:solidFill>
              <a:schemeClr val="tx1"/>
            </a:solidFill>
            <a:latin typeface="Calibri" panose="020F0502020204030204" pitchFamily="34" charset="0"/>
            <a:ea typeface="+mn-ea"/>
            <a:cs typeface="Calibri" panose="020F0502020204030204" pitchFamily="34" charset="0"/>
          </a:endParaRPr>
        </a:p>
      </dgm:t>
    </dgm:pt>
    <dgm:pt modelId="{480C3FD9-8EB1-4EE2-B4F9-2C138C6BD6D0}" type="parTrans" cxnId="{DE6C3C7C-C748-4773-9500-A1E7372A1DA2}">
      <dgm:prSet/>
      <dgm:spPr/>
      <dgm:t>
        <a:bodyPr/>
        <a:lstStyle/>
        <a:p>
          <a:endParaRPr lang="en-US"/>
        </a:p>
      </dgm:t>
    </dgm:pt>
    <dgm:pt modelId="{9E5FF257-C3DA-4EA6-B516-DEDC36EB687B}" type="sibTrans" cxnId="{DE6C3C7C-C748-4773-9500-A1E7372A1DA2}">
      <dgm:prSet/>
      <dgm:spPr/>
      <dgm:t>
        <a:bodyPr/>
        <a:lstStyle/>
        <a:p>
          <a:endParaRPr lang="en-US"/>
        </a:p>
      </dgm:t>
    </dgm:pt>
    <dgm:pt modelId="{F18887B4-A9C2-4B49-ABE8-49DF326452E7}">
      <dgm:prSet phldrT="[Text]" custT="1"/>
      <dgm:spPr>
        <a:solidFill>
          <a:schemeClr val="bg1">
            <a:alpha val="90000"/>
          </a:schemeClr>
        </a:solidFill>
      </dgm:spPr>
      <dgm:t>
        <a:bodyPr anchor="ctr" anchorCtr="0"/>
        <a:lstStyle/>
        <a:p>
          <a:pPr algn="l">
            <a:lnSpc>
              <a:spcPct val="90000"/>
            </a:lnSpc>
            <a:spcAft>
              <a:spcPct val="15000"/>
            </a:spcAft>
            <a:buChar char="•"/>
          </a:pPr>
          <a:endParaRPr lang="en-US" sz="2000" kern="1200" dirty="0">
            <a:solidFill>
              <a:schemeClr val="tx1"/>
            </a:solidFill>
            <a:latin typeface="Calibri" panose="020F0502020204030204" pitchFamily="34" charset="0"/>
            <a:ea typeface="+mn-ea"/>
            <a:cs typeface="Calibri" panose="020F0502020204030204" pitchFamily="34" charset="0"/>
          </a:endParaRPr>
        </a:p>
      </dgm:t>
    </dgm:pt>
    <dgm:pt modelId="{CE36CAE3-5A27-4090-ABCC-90C2B2DA4F88}" type="parTrans" cxnId="{1B216798-B512-402E-9FF6-18FE7E53DA3D}">
      <dgm:prSet/>
      <dgm:spPr/>
      <dgm:t>
        <a:bodyPr/>
        <a:lstStyle/>
        <a:p>
          <a:endParaRPr lang="en-US"/>
        </a:p>
      </dgm:t>
    </dgm:pt>
    <dgm:pt modelId="{08076DF6-76C1-494E-95E8-6622E5A06ECB}" type="sibTrans" cxnId="{1B216798-B512-402E-9FF6-18FE7E53DA3D}">
      <dgm:prSet/>
      <dgm:spPr/>
      <dgm:t>
        <a:bodyPr/>
        <a:lstStyle/>
        <a:p>
          <a:endParaRPr lang="en-US"/>
        </a:p>
      </dgm:t>
    </dgm:pt>
    <dgm:pt modelId="{1AFB66F0-95C8-4468-A011-E51331EFA4DE}">
      <dgm:prSet phldrT="[Text]" custT="1"/>
      <dgm:spPr/>
      <dgm:t>
        <a:bodyPr/>
        <a:lstStyle/>
        <a:p>
          <a:pPr algn="l">
            <a:lnSpc>
              <a:spcPct val="90000"/>
            </a:lnSpc>
            <a:spcAft>
              <a:spcPct val="15000"/>
            </a:spcAft>
          </a:pPr>
          <a:endParaRPr lang="en-US" sz="2400" kern="1200" dirty="0">
            <a:latin typeface="Arial Rounded MT Bold" panose="020F0704030504030204" pitchFamily="34" charset="0"/>
          </a:endParaRPr>
        </a:p>
      </dgm:t>
    </dgm:pt>
    <dgm:pt modelId="{5720E8E2-797C-4CA0-965A-416890F930B6}" type="parTrans" cxnId="{CA156B5C-791E-4725-B16C-FA59E4F55EC1}">
      <dgm:prSet/>
      <dgm:spPr/>
      <dgm:t>
        <a:bodyPr/>
        <a:lstStyle/>
        <a:p>
          <a:endParaRPr lang="en-US"/>
        </a:p>
      </dgm:t>
    </dgm:pt>
    <dgm:pt modelId="{42BD5AEB-732F-4B4B-BBAB-01F19B5F7C87}" type="sibTrans" cxnId="{CA156B5C-791E-4725-B16C-FA59E4F55EC1}">
      <dgm:prSet/>
      <dgm:spPr/>
      <dgm:t>
        <a:bodyPr/>
        <a:lstStyle/>
        <a:p>
          <a:endParaRPr lang="en-US"/>
        </a:p>
      </dgm:t>
    </dgm:pt>
    <dgm:pt modelId="{C8BAF929-6746-4A55-8092-1987E15E9A3A}">
      <dgm:prSet phldrT="[Text]" custT="1"/>
      <dgm:spPr>
        <a:solidFill>
          <a:schemeClr val="bg1">
            <a:alpha val="90000"/>
          </a:schemeClr>
        </a:solidFill>
      </dgm:spPr>
      <dgm:t>
        <a:bodyPr anchor="ctr" anchorCtr="0"/>
        <a:lstStyle/>
        <a:p>
          <a:pPr algn="l">
            <a:lnSpc>
              <a:spcPct val="90000"/>
            </a:lnSpc>
            <a:spcAft>
              <a:spcPct val="15000"/>
            </a:spcAft>
            <a:buFont typeface="Wingdings" panose="05000000000000000000" pitchFamily="2" charset="2"/>
            <a:buNone/>
          </a:pPr>
          <a:endParaRPr lang="en-US" sz="800" b="0" kern="1200" dirty="0"/>
        </a:p>
      </dgm:t>
    </dgm:pt>
    <dgm:pt modelId="{5F0A8099-473A-4184-9CDB-A496574EC109}" type="parTrans" cxnId="{17C19D28-564E-412F-B7FC-4E5712803C7A}">
      <dgm:prSet/>
      <dgm:spPr/>
      <dgm:t>
        <a:bodyPr/>
        <a:lstStyle/>
        <a:p>
          <a:endParaRPr lang="en-US"/>
        </a:p>
      </dgm:t>
    </dgm:pt>
    <dgm:pt modelId="{7D058FAA-9DAB-4484-B830-5E697D43271D}" type="sibTrans" cxnId="{17C19D28-564E-412F-B7FC-4E5712803C7A}">
      <dgm:prSet/>
      <dgm:spPr/>
      <dgm:t>
        <a:bodyPr/>
        <a:lstStyle/>
        <a:p>
          <a:endParaRPr lang="en-US"/>
        </a:p>
      </dgm:t>
    </dgm:pt>
    <dgm:pt modelId="{1616B780-130C-4489-8015-5B7727E71914}">
      <dgm:prSet phldrT="[Text]" custT="1"/>
      <dgm:spPr>
        <a:solidFill>
          <a:schemeClr val="bg1">
            <a:alpha val="90000"/>
          </a:schemeClr>
        </a:solidFill>
      </dgm:spPr>
      <dgm:t>
        <a:bodyPr anchor="ctr" anchorCtr="0"/>
        <a:lstStyle/>
        <a:p>
          <a:pPr algn="just">
            <a:lnSpc>
              <a:spcPct val="90000"/>
            </a:lnSpc>
            <a:spcAft>
              <a:spcPct val="15000"/>
            </a:spcAft>
            <a:buFont typeface="Arial" panose="020B0604020202020204" pitchFamily="34" charset="0"/>
            <a:buChar char="•"/>
          </a:pPr>
          <a:endParaRPr lang="en-US" sz="500" b="0" u="sng" kern="1200" dirty="0"/>
        </a:p>
      </dgm:t>
    </dgm:pt>
    <dgm:pt modelId="{8CD62D38-3DF6-4F3A-92D1-742D49A5F97A}" type="parTrans" cxnId="{F4314A4D-0735-44B5-9582-32F4296D3752}">
      <dgm:prSet/>
      <dgm:spPr/>
      <dgm:t>
        <a:bodyPr/>
        <a:lstStyle/>
        <a:p>
          <a:endParaRPr lang="en-US"/>
        </a:p>
      </dgm:t>
    </dgm:pt>
    <dgm:pt modelId="{B23F14C2-1F74-4D6C-A372-2B787DD37545}" type="sibTrans" cxnId="{F4314A4D-0735-44B5-9582-32F4296D3752}">
      <dgm:prSet/>
      <dgm:spPr/>
      <dgm:t>
        <a:bodyPr/>
        <a:lstStyle/>
        <a:p>
          <a:endParaRPr lang="en-US"/>
        </a:p>
      </dgm:t>
    </dgm:pt>
    <dgm:pt modelId="{8776B6F4-A836-436A-8E55-03F488D45FC7}">
      <dgm:prSet phldrT="[Text]" custT="1"/>
      <dgm:spPr>
        <a:solidFill>
          <a:schemeClr val="bg1">
            <a:alpha val="90000"/>
          </a:schemeClr>
        </a:solidFill>
      </dgm:spPr>
      <dgm:t>
        <a:bodyPr anchor="ctr" anchorCtr="0"/>
        <a:lstStyle/>
        <a:p>
          <a:pPr algn="just">
            <a:lnSpc>
              <a:spcPct val="100000"/>
            </a:lnSpc>
            <a:spcAft>
              <a:spcPts val="1200"/>
            </a:spcAft>
            <a:buFontTx/>
            <a:buNone/>
          </a:pPr>
          <a:r>
            <a:rPr lang="en-US" sz="1800" b="1" kern="1200" dirty="0">
              <a:solidFill>
                <a:schemeClr val="tx1"/>
              </a:solidFill>
            </a:rPr>
            <a:t>Texas Data Transport and MarkeTrak Systems (TDTMS) Working Group reporting to the Retail Market Subcommittee (RMS) shall serve as a forum for addressing topics including </a:t>
          </a:r>
        </a:p>
      </dgm:t>
    </dgm:pt>
    <dgm:pt modelId="{00558169-0D69-4B86-A9A3-AD3846C3ACB0}" type="parTrans" cxnId="{B10DCFB4-E774-4792-9F9F-FD4B90CA5546}">
      <dgm:prSet/>
      <dgm:spPr/>
      <dgm:t>
        <a:bodyPr/>
        <a:lstStyle/>
        <a:p>
          <a:endParaRPr lang="en-US"/>
        </a:p>
      </dgm:t>
    </dgm:pt>
    <dgm:pt modelId="{4A7A6DB9-9E03-4929-9672-76E9BCF4B434}" type="sibTrans" cxnId="{B10DCFB4-E774-4792-9F9F-FD4B90CA5546}">
      <dgm:prSet/>
      <dgm:spPr/>
      <dgm:t>
        <a:bodyPr/>
        <a:lstStyle/>
        <a:p>
          <a:endParaRPr lang="en-US"/>
        </a:p>
      </dgm:t>
    </dgm:pt>
    <dgm:pt modelId="{CC538C88-318C-4A38-B947-1BF2AE16D504}">
      <dgm:prSet phldrT="[Text]" custT="1"/>
      <dgm:spPr>
        <a:solidFill>
          <a:schemeClr val="bg1">
            <a:alpha val="90000"/>
          </a:schemeClr>
        </a:solidFill>
      </dgm:spPr>
      <dgm:t>
        <a:bodyPr anchor="ctr" anchorCtr="0"/>
        <a:lstStyle/>
        <a:p>
          <a:pPr algn="l">
            <a:lnSpc>
              <a:spcPct val="100000"/>
            </a:lnSpc>
            <a:spcAft>
              <a:spcPts val="600"/>
            </a:spcAft>
            <a:buFont typeface="Arial" panose="020B0604020202020204" pitchFamily="34" charset="0"/>
            <a:buChar char="•"/>
          </a:pPr>
          <a:r>
            <a:rPr lang="en-US" sz="1800" b="0" u="none" kern="1200" dirty="0">
              <a:solidFill>
                <a:schemeClr val="tx1"/>
              </a:solidFill>
            </a:rPr>
            <a:t>Reviewing ERCOT monthly IT Report(s), annual review of Retail Market IT Service Level Agreements (SLAs), monthly ERCOT Retail IT and MarkeTrak performance metrics, and MarkeTrak volumes and data analysis to identify efficiency opportunities</a:t>
          </a:r>
        </a:p>
      </dgm:t>
    </dgm:pt>
    <dgm:pt modelId="{2E4CCB4F-D403-4AA2-AEF4-56DE536747BA}" type="parTrans" cxnId="{DCCDB3C5-7E10-41EC-8AD3-A7C7DDC46EE1}">
      <dgm:prSet/>
      <dgm:spPr/>
      <dgm:t>
        <a:bodyPr/>
        <a:lstStyle/>
        <a:p>
          <a:endParaRPr lang="en-US"/>
        </a:p>
      </dgm:t>
    </dgm:pt>
    <dgm:pt modelId="{EC656821-7D40-473A-8302-3611B59EEA14}" type="sibTrans" cxnId="{DCCDB3C5-7E10-41EC-8AD3-A7C7DDC46EE1}">
      <dgm:prSet/>
      <dgm:spPr/>
      <dgm:t>
        <a:bodyPr/>
        <a:lstStyle/>
        <a:p>
          <a:endParaRPr lang="en-US"/>
        </a:p>
      </dgm:t>
    </dgm:pt>
    <dgm:pt modelId="{4319265A-75A6-4EB7-9529-B04D7EC65DA0}">
      <dgm:prSet phldrT="[Text]" custT="1"/>
      <dgm:spPr>
        <a:solidFill>
          <a:schemeClr val="bg1">
            <a:alpha val="90000"/>
          </a:schemeClr>
        </a:solidFill>
      </dgm:spPr>
      <dgm:t>
        <a:bodyPr anchor="ctr" anchorCtr="0"/>
        <a:lstStyle/>
        <a:p>
          <a:pPr algn="l">
            <a:lnSpc>
              <a:spcPct val="100000"/>
            </a:lnSpc>
            <a:spcAft>
              <a:spcPts val="600"/>
            </a:spcAft>
            <a:buFont typeface="Arial" panose="020B0604020202020204" pitchFamily="34" charset="0"/>
            <a:buChar char="•"/>
          </a:pPr>
          <a:r>
            <a:rPr lang="en-US" sz="1800" b="0" u="none" kern="1200" dirty="0">
              <a:solidFill>
                <a:schemeClr val="tx1"/>
              </a:solidFill>
            </a:rPr>
            <a:t>Creating/maintaining data transport and ERCOT NAESB EDM implementation guides</a:t>
          </a:r>
        </a:p>
      </dgm:t>
    </dgm:pt>
    <dgm:pt modelId="{F7E9BD81-5902-46F2-97B5-0E4C2F8A45E6}" type="parTrans" cxnId="{91E0B170-25FF-4D6C-BDE3-9D8E000D00FB}">
      <dgm:prSet/>
      <dgm:spPr/>
      <dgm:t>
        <a:bodyPr/>
        <a:lstStyle/>
        <a:p>
          <a:endParaRPr lang="en-US"/>
        </a:p>
      </dgm:t>
    </dgm:pt>
    <dgm:pt modelId="{8D8238CF-C112-4D0F-883A-C26C5C238EEA}" type="sibTrans" cxnId="{91E0B170-25FF-4D6C-BDE3-9D8E000D00FB}">
      <dgm:prSet/>
      <dgm:spPr/>
      <dgm:t>
        <a:bodyPr/>
        <a:lstStyle/>
        <a:p>
          <a:endParaRPr lang="en-US"/>
        </a:p>
      </dgm:t>
    </dgm:pt>
    <dgm:pt modelId="{4A23A240-21A9-443E-AE89-FF0CA9C11240}">
      <dgm:prSet phldrT="[Text]" custT="1"/>
      <dgm:spPr>
        <a:solidFill>
          <a:schemeClr val="bg1">
            <a:alpha val="90000"/>
          </a:schemeClr>
        </a:solidFill>
      </dgm:spPr>
      <dgm:t>
        <a:bodyPr anchor="ctr" anchorCtr="0"/>
        <a:lstStyle/>
        <a:p>
          <a:pPr algn="l">
            <a:lnSpc>
              <a:spcPct val="100000"/>
            </a:lnSpc>
            <a:spcAft>
              <a:spcPts val="600"/>
            </a:spcAft>
            <a:buFont typeface="Arial" panose="020B0604020202020204" pitchFamily="34" charset="0"/>
            <a:buChar char="•"/>
          </a:pPr>
          <a:r>
            <a:rPr lang="en-US" sz="1800" b="0" u="none" kern="1200" dirty="0">
              <a:solidFill>
                <a:schemeClr val="tx1"/>
              </a:solidFill>
            </a:rPr>
            <a:t>Identifying, addressing, and/or proposing solutions for maintenance and enhancements of the MarkeTrak application and associate User Guide</a:t>
          </a:r>
        </a:p>
      </dgm:t>
    </dgm:pt>
    <dgm:pt modelId="{3BC61198-BA46-4EED-BAEC-AB873787497D}" type="parTrans" cxnId="{7C3D6480-685D-409F-8267-E67439D932A9}">
      <dgm:prSet/>
      <dgm:spPr/>
      <dgm:t>
        <a:bodyPr/>
        <a:lstStyle/>
        <a:p>
          <a:endParaRPr lang="en-US"/>
        </a:p>
      </dgm:t>
    </dgm:pt>
    <dgm:pt modelId="{34302363-A31E-4405-953A-3474A86E58D6}" type="sibTrans" cxnId="{7C3D6480-685D-409F-8267-E67439D932A9}">
      <dgm:prSet/>
      <dgm:spPr/>
      <dgm:t>
        <a:bodyPr/>
        <a:lstStyle/>
        <a:p>
          <a:endParaRPr lang="en-US"/>
        </a:p>
      </dgm:t>
    </dgm:pt>
    <dgm:pt modelId="{0F5423A5-B5AA-44C5-B1A5-4B6379D87C54}">
      <dgm:prSet phldrT="[Text]" custT="1"/>
      <dgm:spPr>
        <a:solidFill>
          <a:schemeClr val="bg1">
            <a:alpha val="90000"/>
          </a:schemeClr>
        </a:solidFill>
      </dgm:spPr>
      <dgm:t>
        <a:bodyPr anchor="ctr" anchorCtr="0"/>
        <a:lstStyle/>
        <a:p>
          <a:pPr algn="l">
            <a:lnSpc>
              <a:spcPct val="100000"/>
            </a:lnSpc>
            <a:spcAft>
              <a:spcPts val="600"/>
            </a:spcAft>
            <a:buFont typeface="Arial" panose="020B0604020202020204" pitchFamily="34" charset="0"/>
            <a:buChar char="•"/>
          </a:pPr>
          <a:r>
            <a:rPr lang="en-US" sz="1800" b="0" u="none" kern="1200" dirty="0">
              <a:solidFill>
                <a:schemeClr val="tx1"/>
              </a:solidFill>
            </a:rPr>
            <a:t>Recommending changes to current business practices and processes through Nodal Protocol Revision Requests (NPRRs), Retail Market Guide Revision Requests (RMGRRs) and System Change Requests (SCRs) as related to Texas data transport and MarkeTrak systems</a:t>
          </a:r>
        </a:p>
      </dgm:t>
    </dgm:pt>
    <dgm:pt modelId="{FC94C606-F101-4A05-9A1C-17DF3CB07C9F}" type="parTrans" cxnId="{8211EFBB-2EF9-4804-8CBE-109480336E3E}">
      <dgm:prSet/>
      <dgm:spPr/>
      <dgm:t>
        <a:bodyPr/>
        <a:lstStyle/>
        <a:p>
          <a:endParaRPr lang="en-US"/>
        </a:p>
      </dgm:t>
    </dgm:pt>
    <dgm:pt modelId="{0F05DD3F-4701-45D7-9BF2-C9567E46BFB0}" type="sibTrans" cxnId="{8211EFBB-2EF9-4804-8CBE-109480336E3E}">
      <dgm:prSet/>
      <dgm:spPr/>
      <dgm:t>
        <a:bodyPr/>
        <a:lstStyle/>
        <a:p>
          <a:endParaRPr lang="en-US"/>
        </a:p>
      </dgm:t>
    </dgm:pt>
    <dgm:pt modelId="{43BD961B-0A9D-487A-8D02-50BA22055881}">
      <dgm:prSet phldrT="[Text]" custT="1"/>
      <dgm:spPr>
        <a:solidFill>
          <a:schemeClr val="bg1">
            <a:alpha val="90000"/>
          </a:schemeClr>
        </a:solidFill>
      </dgm:spPr>
      <dgm:t>
        <a:bodyPr anchor="ctr" anchorCtr="0"/>
        <a:lstStyle/>
        <a:p>
          <a:pPr algn="l">
            <a:lnSpc>
              <a:spcPct val="100000"/>
            </a:lnSpc>
            <a:spcAft>
              <a:spcPts val="600"/>
            </a:spcAft>
            <a:buFont typeface="Arial" panose="020B0604020202020204" pitchFamily="34" charset="0"/>
            <a:buChar char="•"/>
          </a:pPr>
          <a:r>
            <a:rPr lang="en-US" sz="1800" b="0" u="none" kern="1200" dirty="0">
              <a:solidFill>
                <a:schemeClr val="tx1"/>
              </a:solidFill>
            </a:rPr>
            <a:t>Ensuring Texas market requirements are included in North American Energy Standards Board (NAESB) electronic delivery mechanisms (EDM) specifications</a:t>
          </a:r>
        </a:p>
      </dgm:t>
    </dgm:pt>
    <dgm:pt modelId="{99C514A7-5D24-4163-AB2F-51BAF15AB3D4}" type="parTrans" cxnId="{146F7843-6F82-4DD0-B019-5C039679E234}">
      <dgm:prSet/>
      <dgm:spPr/>
      <dgm:t>
        <a:bodyPr/>
        <a:lstStyle/>
        <a:p>
          <a:endParaRPr lang="en-US"/>
        </a:p>
      </dgm:t>
    </dgm:pt>
    <dgm:pt modelId="{9D85BC50-E0EC-4711-9300-0EF17385EB70}" type="sibTrans" cxnId="{146F7843-6F82-4DD0-B019-5C039679E234}">
      <dgm:prSet/>
      <dgm:spPr/>
      <dgm:t>
        <a:bodyPr/>
        <a:lstStyle/>
        <a:p>
          <a:endParaRPr lang="en-US"/>
        </a:p>
      </dgm:t>
    </dgm:pt>
    <dgm:pt modelId="{C0727D5E-6C12-4BCD-825A-84F5DCF3AFD4}" type="pres">
      <dgm:prSet presAssocID="{DE4B9EAB-636A-44C0-B4F9-D4AE4F66DB43}" presName="linear" presStyleCnt="0">
        <dgm:presLayoutVars>
          <dgm:dir/>
          <dgm:animLvl val="lvl"/>
          <dgm:resizeHandles val="exact"/>
        </dgm:presLayoutVars>
      </dgm:prSet>
      <dgm:spPr/>
    </dgm:pt>
    <dgm:pt modelId="{0C1C26A3-6F3E-4B3C-BD82-3281B4DA087C}" type="pres">
      <dgm:prSet presAssocID="{FA84BF92-43C6-4E94-A77F-6263E68B6783}" presName="parentLin" presStyleCnt="0"/>
      <dgm:spPr/>
    </dgm:pt>
    <dgm:pt modelId="{8D263EF1-990E-4235-B334-4F0671851AEE}" type="pres">
      <dgm:prSet presAssocID="{FA84BF92-43C6-4E94-A77F-6263E68B6783}" presName="parentLeftMargin" presStyleLbl="node1" presStyleIdx="0" presStyleCnt="1"/>
      <dgm:spPr/>
    </dgm:pt>
    <dgm:pt modelId="{4FC84B32-D1CC-469D-BDF0-F53E02EEAA9C}" type="pres">
      <dgm:prSet presAssocID="{FA84BF92-43C6-4E94-A77F-6263E68B6783}" presName="parentText" presStyleLbl="node1" presStyleIdx="0" presStyleCnt="1" custScaleX="157466" custScaleY="443179" custLinFactX="-385" custLinFactNeighborX="-100000" custLinFactNeighborY="-2730">
        <dgm:presLayoutVars>
          <dgm:chMax val="0"/>
          <dgm:bulletEnabled val="1"/>
        </dgm:presLayoutVars>
      </dgm:prSet>
      <dgm:spPr>
        <a:prstGeom prst="rect">
          <a:avLst/>
        </a:prstGeom>
      </dgm:spPr>
    </dgm:pt>
    <dgm:pt modelId="{C9C22D64-4439-4069-B33D-D3976B592CC4}" type="pres">
      <dgm:prSet presAssocID="{FA84BF92-43C6-4E94-A77F-6263E68B6783}" presName="negativeSpace" presStyleCnt="0"/>
      <dgm:spPr/>
    </dgm:pt>
    <dgm:pt modelId="{12E172B9-01B0-436D-9684-1CCC8FA3FE5C}" type="pres">
      <dgm:prSet presAssocID="{FA84BF92-43C6-4E94-A77F-6263E68B6783}" presName="childText" presStyleLbl="conFgAcc1" presStyleIdx="0" presStyleCnt="1" custScaleX="94899" custScaleY="102906" custLinFactY="-8060" custLinFactNeighborX="-736" custLinFactNeighborY="-100000">
        <dgm:presLayoutVars>
          <dgm:bulletEnabled val="1"/>
        </dgm:presLayoutVars>
      </dgm:prSet>
      <dgm:spPr/>
    </dgm:pt>
  </dgm:ptLst>
  <dgm:cxnLst>
    <dgm:cxn modelId="{17C19D28-564E-412F-B7FC-4E5712803C7A}" srcId="{FA84BF92-43C6-4E94-A77F-6263E68B6783}" destId="{C8BAF929-6746-4A55-8092-1987E15E9A3A}" srcOrd="1" destOrd="0" parTransId="{5F0A8099-473A-4184-9CDB-A496574EC109}" sibTransId="{7D058FAA-9DAB-4484-B830-5E697D43271D}"/>
    <dgm:cxn modelId="{78417135-E497-46AD-99FF-43E56AEC1D2B}" type="presOf" srcId="{F18887B4-A9C2-4B49-ABE8-49DF326452E7}" destId="{12E172B9-01B0-436D-9684-1CCC8FA3FE5C}" srcOrd="0" destOrd="9" presId="urn:microsoft.com/office/officeart/2005/8/layout/list1"/>
    <dgm:cxn modelId="{CA156B5C-791E-4725-B16C-FA59E4F55EC1}" srcId="{FA84BF92-43C6-4E94-A77F-6263E68B6783}" destId="{1AFB66F0-95C8-4468-A011-E51331EFA4DE}" srcOrd="0" destOrd="0" parTransId="{5720E8E2-797C-4CA0-965A-416890F930B6}" sibTransId="{42BD5AEB-732F-4B4B-BBAB-01F19B5F7C87}"/>
    <dgm:cxn modelId="{C7805960-ECC9-43E0-AAD8-F67026F4BC55}" type="presOf" srcId="{DE4B9EAB-636A-44C0-B4F9-D4AE4F66DB43}" destId="{C0727D5E-6C12-4BCD-825A-84F5DCF3AFD4}" srcOrd="0" destOrd="0" presId="urn:microsoft.com/office/officeart/2005/8/layout/list1"/>
    <dgm:cxn modelId="{146F7843-6F82-4DD0-B019-5C039679E234}" srcId="{FA84BF92-43C6-4E94-A77F-6263E68B6783}" destId="{43BD961B-0A9D-487A-8D02-50BA22055881}" srcOrd="8" destOrd="0" parTransId="{99C514A7-5D24-4163-AB2F-51BAF15AB3D4}" sibTransId="{9D85BC50-E0EC-4711-9300-0EF17385EB70}"/>
    <dgm:cxn modelId="{A692A465-5A15-40FB-89DC-DD0C0FDF30B5}" type="presOf" srcId="{D45AA15C-ACDC-4858-A60B-A8623616E445}" destId="{12E172B9-01B0-436D-9684-1CCC8FA3FE5C}" srcOrd="0" destOrd="10" presId="urn:microsoft.com/office/officeart/2005/8/layout/list1"/>
    <dgm:cxn modelId="{A4413769-9859-4471-943E-B25644B4514D}" type="presOf" srcId="{0F5423A5-B5AA-44C5-B1A5-4B6379D87C54}" destId="{12E172B9-01B0-436D-9684-1CCC8FA3FE5C}" srcOrd="0" destOrd="7" presId="urn:microsoft.com/office/officeart/2005/8/layout/list1"/>
    <dgm:cxn modelId="{F4314A4D-0735-44B5-9582-32F4296D3752}" srcId="{FA84BF92-43C6-4E94-A77F-6263E68B6783}" destId="{1616B780-130C-4489-8015-5B7727E71914}" srcOrd="2" destOrd="0" parTransId="{8CD62D38-3DF6-4F3A-92D1-742D49A5F97A}" sibTransId="{B23F14C2-1F74-4D6C-A372-2B787DD37545}"/>
    <dgm:cxn modelId="{91E0B170-25FF-4D6C-BDE3-9D8E000D00FB}" srcId="{FA84BF92-43C6-4E94-A77F-6263E68B6783}" destId="{4319265A-75A6-4EB7-9529-B04D7EC65DA0}" srcOrd="5" destOrd="0" parTransId="{F7E9BD81-5902-46F2-97B5-0E4C2F8A45E6}" sibTransId="{8D8238CF-C112-4D0F-883A-C26C5C238EEA}"/>
    <dgm:cxn modelId="{CECC1D71-61C7-42DB-80B4-14E8D2B958A5}" type="presOf" srcId="{1AFB66F0-95C8-4468-A011-E51331EFA4DE}" destId="{12E172B9-01B0-436D-9684-1CCC8FA3FE5C}" srcOrd="0" destOrd="0" presId="urn:microsoft.com/office/officeart/2005/8/layout/list1"/>
    <dgm:cxn modelId="{7D81CF51-B5A9-4BC2-988F-35EDE1177191}" type="presOf" srcId="{4A23A240-21A9-443E-AE89-FF0CA9C11240}" destId="{12E172B9-01B0-436D-9684-1CCC8FA3FE5C}" srcOrd="0" destOrd="6" presId="urn:microsoft.com/office/officeart/2005/8/layout/list1"/>
    <dgm:cxn modelId="{B568F27B-0E85-4EAC-B2DE-81C9E77FC4FB}" srcId="{DE4B9EAB-636A-44C0-B4F9-D4AE4F66DB43}" destId="{FA84BF92-43C6-4E94-A77F-6263E68B6783}" srcOrd="0" destOrd="0" parTransId="{AC2F3C19-8AC1-497A-9C58-F4EC2BFCFF7F}" sibTransId="{9D7AE265-07BF-4007-A381-FB05BD763012}"/>
    <dgm:cxn modelId="{DE6C3C7C-C748-4773-9500-A1E7372A1DA2}" srcId="{FA84BF92-43C6-4E94-A77F-6263E68B6783}" destId="{D45AA15C-ACDC-4858-A60B-A8623616E445}" srcOrd="10" destOrd="0" parTransId="{480C3FD9-8EB1-4EE2-B4F9-2C138C6BD6D0}" sibTransId="{9E5FF257-C3DA-4EA6-B516-DEDC36EB687B}"/>
    <dgm:cxn modelId="{7C3D6480-685D-409F-8267-E67439D932A9}" srcId="{FA84BF92-43C6-4E94-A77F-6263E68B6783}" destId="{4A23A240-21A9-443E-AE89-FF0CA9C11240}" srcOrd="6" destOrd="0" parTransId="{3BC61198-BA46-4EED-BAEC-AB873787497D}" sibTransId="{34302363-A31E-4405-953A-3474A86E58D6}"/>
    <dgm:cxn modelId="{B144A28B-2F7C-4FD9-BDDD-0733CBB14D9A}" type="presOf" srcId="{FA84BF92-43C6-4E94-A77F-6263E68B6783}" destId="{4FC84B32-D1CC-469D-BDF0-F53E02EEAA9C}" srcOrd="1" destOrd="0" presId="urn:microsoft.com/office/officeart/2005/8/layout/list1"/>
    <dgm:cxn modelId="{1B216798-B512-402E-9FF6-18FE7E53DA3D}" srcId="{FA84BF92-43C6-4E94-A77F-6263E68B6783}" destId="{F18887B4-A9C2-4B49-ABE8-49DF326452E7}" srcOrd="9" destOrd="0" parTransId="{CE36CAE3-5A27-4090-ABCC-90C2B2DA4F88}" sibTransId="{08076DF6-76C1-494E-95E8-6622E5A06ECB}"/>
    <dgm:cxn modelId="{0490B598-974D-4EA2-9DAB-7689DF586547}" type="presOf" srcId="{C8BAF929-6746-4A55-8092-1987E15E9A3A}" destId="{12E172B9-01B0-436D-9684-1CCC8FA3FE5C}" srcOrd="0" destOrd="1" presId="urn:microsoft.com/office/officeart/2005/8/layout/list1"/>
    <dgm:cxn modelId="{B10DCFB4-E774-4792-9F9F-FD4B90CA5546}" srcId="{FA84BF92-43C6-4E94-A77F-6263E68B6783}" destId="{8776B6F4-A836-436A-8E55-03F488D45FC7}" srcOrd="3" destOrd="0" parTransId="{00558169-0D69-4B86-A9A3-AD3846C3ACB0}" sibTransId="{4A7A6DB9-9E03-4929-9672-76E9BCF4B434}"/>
    <dgm:cxn modelId="{029406B8-7250-4054-9760-C0E84840741C}" type="presOf" srcId="{8776B6F4-A836-436A-8E55-03F488D45FC7}" destId="{12E172B9-01B0-436D-9684-1CCC8FA3FE5C}" srcOrd="0" destOrd="3" presId="urn:microsoft.com/office/officeart/2005/8/layout/list1"/>
    <dgm:cxn modelId="{3DC04FBA-069A-445F-86CE-7840813ED0F6}" type="presOf" srcId="{4319265A-75A6-4EB7-9529-B04D7EC65DA0}" destId="{12E172B9-01B0-436D-9684-1CCC8FA3FE5C}" srcOrd="0" destOrd="5" presId="urn:microsoft.com/office/officeart/2005/8/layout/list1"/>
    <dgm:cxn modelId="{F630D6BA-94AC-442D-AA4E-29115D215F18}" type="presOf" srcId="{1616B780-130C-4489-8015-5B7727E71914}" destId="{12E172B9-01B0-436D-9684-1CCC8FA3FE5C}" srcOrd="0" destOrd="2" presId="urn:microsoft.com/office/officeart/2005/8/layout/list1"/>
    <dgm:cxn modelId="{8211EFBB-2EF9-4804-8CBE-109480336E3E}" srcId="{FA84BF92-43C6-4E94-A77F-6263E68B6783}" destId="{0F5423A5-B5AA-44C5-B1A5-4B6379D87C54}" srcOrd="7" destOrd="0" parTransId="{FC94C606-F101-4A05-9A1C-17DF3CB07C9F}" sibTransId="{0F05DD3F-4701-45D7-9BF2-C9567E46BFB0}"/>
    <dgm:cxn modelId="{DCCDB3C5-7E10-41EC-8AD3-A7C7DDC46EE1}" srcId="{FA84BF92-43C6-4E94-A77F-6263E68B6783}" destId="{CC538C88-318C-4A38-B947-1BF2AE16D504}" srcOrd="4" destOrd="0" parTransId="{2E4CCB4F-D403-4AA2-AEF4-56DE536747BA}" sibTransId="{EC656821-7D40-473A-8302-3611B59EEA14}"/>
    <dgm:cxn modelId="{40A59EE0-124D-4023-AFD9-0175C15D8CD0}" type="presOf" srcId="{43BD961B-0A9D-487A-8D02-50BA22055881}" destId="{12E172B9-01B0-436D-9684-1CCC8FA3FE5C}" srcOrd="0" destOrd="8" presId="urn:microsoft.com/office/officeart/2005/8/layout/list1"/>
    <dgm:cxn modelId="{DBE656EB-88E9-4FE8-8C22-03E98958EFC7}" type="presOf" srcId="{FA84BF92-43C6-4E94-A77F-6263E68B6783}" destId="{8D263EF1-990E-4235-B334-4F0671851AEE}" srcOrd="0" destOrd="0" presId="urn:microsoft.com/office/officeart/2005/8/layout/list1"/>
    <dgm:cxn modelId="{BB6185FB-34D7-45FB-9C17-ED758A9FFD03}" type="presOf" srcId="{CC538C88-318C-4A38-B947-1BF2AE16D504}" destId="{12E172B9-01B0-436D-9684-1CCC8FA3FE5C}" srcOrd="0" destOrd="4" presId="urn:microsoft.com/office/officeart/2005/8/layout/list1"/>
    <dgm:cxn modelId="{219B18E8-B25F-4F4B-A3FD-D785A87C29E6}" type="presParOf" srcId="{C0727D5E-6C12-4BCD-825A-84F5DCF3AFD4}" destId="{0C1C26A3-6F3E-4B3C-BD82-3281B4DA087C}" srcOrd="0" destOrd="0" presId="urn:microsoft.com/office/officeart/2005/8/layout/list1"/>
    <dgm:cxn modelId="{CAE32620-B766-4BEF-B673-5C47AD85BB62}" type="presParOf" srcId="{0C1C26A3-6F3E-4B3C-BD82-3281B4DA087C}" destId="{8D263EF1-990E-4235-B334-4F0671851AEE}" srcOrd="0" destOrd="0" presId="urn:microsoft.com/office/officeart/2005/8/layout/list1"/>
    <dgm:cxn modelId="{527D57C2-CBFE-45B4-9C57-27964B85DF9F}" type="presParOf" srcId="{0C1C26A3-6F3E-4B3C-BD82-3281B4DA087C}" destId="{4FC84B32-D1CC-469D-BDF0-F53E02EEAA9C}" srcOrd="1" destOrd="0" presId="urn:microsoft.com/office/officeart/2005/8/layout/list1"/>
    <dgm:cxn modelId="{6C476AF7-F96F-4CD1-8F4E-FB77EAA72267}" type="presParOf" srcId="{C0727D5E-6C12-4BCD-825A-84F5DCF3AFD4}" destId="{C9C22D64-4439-4069-B33D-D3976B592CC4}" srcOrd="1" destOrd="0" presId="urn:microsoft.com/office/officeart/2005/8/layout/list1"/>
    <dgm:cxn modelId="{731E6A9E-5E16-4CB9-8545-BC52689A4C96}" type="presParOf" srcId="{C0727D5E-6C12-4BCD-825A-84F5DCF3AFD4}" destId="{12E172B9-01B0-436D-9684-1CCC8FA3FE5C}"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E4B9EAB-636A-44C0-B4F9-D4AE4F66DB43}"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lang="en-US"/>
        </a:p>
      </dgm:t>
    </dgm:pt>
    <dgm:pt modelId="{FA84BF92-43C6-4E94-A77F-6263E68B6783}">
      <dgm:prSet phldrT="[Text]" custT="1"/>
      <dgm:spPr/>
      <dgm:t>
        <a:bodyPr/>
        <a:lstStyle/>
        <a:p>
          <a:pPr algn="ctr"/>
          <a:r>
            <a:rPr lang="en-US" sz="2600" dirty="0">
              <a:solidFill>
                <a:schemeClr val="bg1"/>
              </a:solidFill>
              <a:latin typeface="Arial Rounded MT Bold" panose="020F0704030504030204" pitchFamily="34" charset="0"/>
            </a:rPr>
            <a:t>2026 Service Level Agreements   </a:t>
          </a:r>
          <a:r>
            <a:rPr lang="en-US" sz="2600" b="1" dirty="0">
              <a:solidFill>
                <a:srgbClr val="FF0000"/>
              </a:solidFill>
              <a:latin typeface="Arial Rounded MT Bold" panose="020F0704030504030204" pitchFamily="34" charset="0"/>
            </a:rPr>
            <a:t>VOTE</a:t>
          </a:r>
          <a:r>
            <a:rPr lang="en-US" sz="2600" dirty="0">
              <a:solidFill>
                <a:schemeClr val="bg1"/>
              </a:solidFill>
              <a:latin typeface="Arial Rounded MT Bold" panose="020F0704030504030204" pitchFamily="34" charset="0"/>
            </a:rPr>
            <a:t> </a:t>
          </a:r>
        </a:p>
      </dgm:t>
    </dgm:pt>
    <dgm:pt modelId="{AC2F3C19-8AC1-497A-9C58-F4EC2BFCFF7F}" type="parTrans" cxnId="{B568F27B-0E85-4EAC-B2DE-81C9E77FC4FB}">
      <dgm:prSet/>
      <dgm:spPr/>
      <dgm:t>
        <a:bodyPr/>
        <a:lstStyle/>
        <a:p>
          <a:endParaRPr lang="en-US"/>
        </a:p>
      </dgm:t>
    </dgm:pt>
    <dgm:pt modelId="{9D7AE265-07BF-4007-A381-FB05BD763012}" type="sibTrans" cxnId="{B568F27B-0E85-4EAC-B2DE-81C9E77FC4FB}">
      <dgm:prSet/>
      <dgm:spPr/>
      <dgm:t>
        <a:bodyPr/>
        <a:lstStyle/>
        <a:p>
          <a:endParaRPr lang="en-US"/>
        </a:p>
      </dgm:t>
    </dgm:pt>
    <dgm:pt modelId="{1363B354-2B1E-449B-89D2-B94826D00A3C}">
      <dgm:prSet phldrT="[Text]" custT="1"/>
      <dgm:spPr/>
      <dgm:t>
        <a:bodyPr/>
        <a:lstStyle/>
        <a:p>
          <a:pPr algn="l">
            <a:lnSpc>
              <a:spcPct val="90000"/>
            </a:lnSpc>
          </a:pPr>
          <a:endParaRPr lang="en-US" sz="2400" dirty="0">
            <a:latin typeface="Arial Rounded MT Bold" panose="020F0704030504030204" pitchFamily="34" charset="0"/>
          </a:endParaRPr>
        </a:p>
      </dgm:t>
    </dgm:pt>
    <dgm:pt modelId="{AEEB19B9-73E6-4ABB-B139-CB2F4E168F83}" type="parTrans" cxnId="{77BFE1EB-9C2A-47E3-BBFE-AB22CC8B686A}">
      <dgm:prSet/>
      <dgm:spPr/>
      <dgm:t>
        <a:bodyPr/>
        <a:lstStyle/>
        <a:p>
          <a:endParaRPr lang="en-US"/>
        </a:p>
      </dgm:t>
    </dgm:pt>
    <dgm:pt modelId="{15BFC652-9EE7-4A53-9128-D46A63A6574F}" type="sibTrans" cxnId="{77BFE1EB-9C2A-47E3-BBFE-AB22CC8B686A}">
      <dgm:prSet/>
      <dgm:spPr/>
      <dgm:t>
        <a:bodyPr/>
        <a:lstStyle/>
        <a:p>
          <a:endParaRPr lang="en-US"/>
        </a:p>
      </dgm:t>
    </dgm:pt>
    <dgm:pt modelId="{56821D06-215B-4C17-BD51-A3F5AF588244}">
      <dgm:prSet phldrT="[Text]" custT="1"/>
      <dgm:spPr/>
      <dgm:t>
        <a:bodyPr/>
        <a:lstStyle/>
        <a:p>
          <a:pPr algn="l">
            <a:lnSpc>
              <a:spcPct val="90000"/>
            </a:lnSpc>
          </a:pPr>
          <a:endParaRPr lang="en-US" sz="2400" dirty="0">
            <a:latin typeface="Arial Rounded MT Bold" panose="020F0704030504030204" pitchFamily="34" charset="0"/>
          </a:endParaRPr>
        </a:p>
      </dgm:t>
    </dgm:pt>
    <dgm:pt modelId="{F85A69C4-1CAD-4C62-9AE0-35BAF597285B}" type="parTrans" cxnId="{ED5C7266-E7E6-4B09-8A9D-33BA3634D870}">
      <dgm:prSet/>
      <dgm:spPr/>
      <dgm:t>
        <a:bodyPr/>
        <a:lstStyle/>
        <a:p>
          <a:endParaRPr lang="en-US"/>
        </a:p>
      </dgm:t>
    </dgm:pt>
    <dgm:pt modelId="{CE7FEC03-CCA3-4150-81DF-A8A71BFAB8D8}" type="sibTrans" cxnId="{ED5C7266-E7E6-4B09-8A9D-33BA3634D870}">
      <dgm:prSet/>
      <dgm:spPr/>
      <dgm:t>
        <a:bodyPr/>
        <a:lstStyle/>
        <a:p>
          <a:endParaRPr lang="en-US"/>
        </a:p>
      </dgm:t>
    </dgm:pt>
    <dgm:pt modelId="{2ABCE219-275D-4DE5-AA51-43A6C554BECF}">
      <dgm:prSet phldrT="[Text]" custT="1"/>
      <dgm:spPr/>
      <dgm:t>
        <a:bodyPr/>
        <a:lstStyle/>
        <a:p>
          <a:pPr algn="l">
            <a:lnSpc>
              <a:spcPct val="90000"/>
            </a:lnSpc>
          </a:pPr>
          <a:endParaRPr lang="en-US" sz="2400" dirty="0">
            <a:latin typeface="Arial Rounded MT Bold" panose="020F0704030504030204" pitchFamily="34" charset="0"/>
          </a:endParaRPr>
        </a:p>
      </dgm:t>
    </dgm:pt>
    <dgm:pt modelId="{F6BA1303-8164-4ECD-A92E-65259B35DDBF}" type="parTrans" cxnId="{80DE667B-0B36-47CD-B977-7F8CBE4B4CBD}">
      <dgm:prSet/>
      <dgm:spPr/>
      <dgm:t>
        <a:bodyPr/>
        <a:lstStyle/>
        <a:p>
          <a:endParaRPr lang="en-US"/>
        </a:p>
      </dgm:t>
    </dgm:pt>
    <dgm:pt modelId="{0AD21908-5A68-441E-AAC7-9EDF7AC26318}" type="sibTrans" cxnId="{80DE667B-0B36-47CD-B977-7F8CBE4B4CBD}">
      <dgm:prSet/>
      <dgm:spPr/>
      <dgm:t>
        <a:bodyPr/>
        <a:lstStyle/>
        <a:p>
          <a:endParaRPr lang="en-US"/>
        </a:p>
      </dgm:t>
    </dgm:pt>
    <dgm:pt modelId="{263B4B0F-F763-41E4-9725-88B077363C1C}">
      <dgm:prSet phldrT="[Text]" custT="1"/>
      <dgm:spPr/>
      <dgm:t>
        <a:bodyPr/>
        <a:lstStyle/>
        <a:p>
          <a:pPr algn="l">
            <a:lnSpc>
              <a:spcPct val="90000"/>
            </a:lnSpc>
          </a:pPr>
          <a:endParaRPr lang="en-US" sz="2400" dirty="0">
            <a:latin typeface="Arial Rounded MT Bold" panose="020F0704030504030204" pitchFamily="34" charset="0"/>
          </a:endParaRPr>
        </a:p>
      </dgm:t>
    </dgm:pt>
    <dgm:pt modelId="{C27A847F-EC98-47D3-93EF-73C6B8D88C84}" type="parTrans" cxnId="{764DC399-3837-46DE-82FE-FEC7620E106C}">
      <dgm:prSet/>
      <dgm:spPr/>
      <dgm:t>
        <a:bodyPr/>
        <a:lstStyle/>
        <a:p>
          <a:endParaRPr lang="en-US"/>
        </a:p>
      </dgm:t>
    </dgm:pt>
    <dgm:pt modelId="{C8B9F859-8798-44A1-A4AD-5D292A4A019B}" type="sibTrans" cxnId="{764DC399-3837-46DE-82FE-FEC7620E106C}">
      <dgm:prSet/>
      <dgm:spPr/>
      <dgm:t>
        <a:bodyPr/>
        <a:lstStyle/>
        <a:p>
          <a:endParaRPr lang="en-US"/>
        </a:p>
      </dgm:t>
    </dgm:pt>
    <dgm:pt modelId="{D8C9CAD3-194A-47A2-8524-12827A534270}">
      <dgm:prSet phldrT="[Text]" custT="1"/>
      <dgm:spPr/>
      <dgm:t>
        <a:bodyPr/>
        <a:lstStyle/>
        <a:p>
          <a:pPr algn="l">
            <a:lnSpc>
              <a:spcPct val="90000"/>
            </a:lnSpc>
          </a:pPr>
          <a:endParaRPr lang="en-US" sz="2400" dirty="0">
            <a:latin typeface="Arial Rounded MT Bold" panose="020F0704030504030204" pitchFamily="34" charset="0"/>
          </a:endParaRPr>
        </a:p>
      </dgm:t>
    </dgm:pt>
    <dgm:pt modelId="{19CC89B1-F12D-485F-8C19-248D9AFC6DD4}" type="parTrans" cxnId="{E456E0CA-BE82-4C97-8D15-E93E33B211A2}">
      <dgm:prSet/>
      <dgm:spPr/>
      <dgm:t>
        <a:bodyPr/>
        <a:lstStyle/>
        <a:p>
          <a:endParaRPr lang="en-US"/>
        </a:p>
      </dgm:t>
    </dgm:pt>
    <dgm:pt modelId="{49B799A6-48FD-433E-AFDF-1F309A6D43D6}" type="sibTrans" cxnId="{E456E0CA-BE82-4C97-8D15-E93E33B211A2}">
      <dgm:prSet/>
      <dgm:spPr/>
      <dgm:t>
        <a:bodyPr/>
        <a:lstStyle/>
        <a:p>
          <a:endParaRPr lang="en-US"/>
        </a:p>
      </dgm:t>
    </dgm:pt>
    <dgm:pt modelId="{17A76034-03B0-48E1-9A3E-F666547009D9}">
      <dgm:prSet phldrT="[Text]" custT="1"/>
      <dgm:spPr/>
      <dgm:t>
        <a:bodyPr/>
        <a:lstStyle/>
        <a:p>
          <a:pPr algn="l">
            <a:lnSpc>
              <a:spcPct val="90000"/>
            </a:lnSpc>
          </a:pPr>
          <a:endParaRPr lang="en-US" sz="2400" dirty="0">
            <a:latin typeface="Arial Rounded MT Bold" panose="020F0704030504030204" pitchFamily="34" charset="0"/>
          </a:endParaRPr>
        </a:p>
      </dgm:t>
    </dgm:pt>
    <dgm:pt modelId="{41B38D21-44F4-4D28-8F1C-6A9C11826D32}" type="parTrans" cxnId="{BEADE149-1456-4B81-B5DE-6A18A1C08B90}">
      <dgm:prSet/>
      <dgm:spPr/>
      <dgm:t>
        <a:bodyPr/>
        <a:lstStyle/>
        <a:p>
          <a:endParaRPr lang="en-US"/>
        </a:p>
      </dgm:t>
    </dgm:pt>
    <dgm:pt modelId="{EF49B574-E2C6-47E0-B0D2-6A5D850C86E0}" type="sibTrans" cxnId="{BEADE149-1456-4B81-B5DE-6A18A1C08B90}">
      <dgm:prSet/>
      <dgm:spPr/>
      <dgm:t>
        <a:bodyPr/>
        <a:lstStyle/>
        <a:p>
          <a:endParaRPr lang="en-US"/>
        </a:p>
      </dgm:t>
    </dgm:pt>
    <dgm:pt modelId="{FE42DCA4-421A-45EE-9585-5F2F6267D2CC}">
      <dgm:prSet phldrT="[Text]" custT="1"/>
      <dgm:spPr/>
      <dgm:t>
        <a:bodyPr/>
        <a:lstStyle/>
        <a:p>
          <a:pPr algn="l">
            <a:lnSpc>
              <a:spcPct val="90000"/>
            </a:lnSpc>
          </a:pPr>
          <a:endParaRPr lang="en-US" sz="2400" dirty="0">
            <a:latin typeface="Arial Rounded MT Bold" panose="020F0704030504030204" pitchFamily="34" charset="0"/>
          </a:endParaRPr>
        </a:p>
      </dgm:t>
    </dgm:pt>
    <dgm:pt modelId="{473E3A70-3F10-4BC0-8BA3-9C5D52963BCB}" type="parTrans" cxnId="{9F59F92B-E2FF-4724-B295-6C4221074C99}">
      <dgm:prSet/>
      <dgm:spPr/>
      <dgm:t>
        <a:bodyPr/>
        <a:lstStyle/>
        <a:p>
          <a:endParaRPr lang="en-US"/>
        </a:p>
      </dgm:t>
    </dgm:pt>
    <dgm:pt modelId="{5A47EB2E-5272-415A-B9D7-3C07E3C3120C}" type="sibTrans" cxnId="{9F59F92B-E2FF-4724-B295-6C4221074C99}">
      <dgm:prSet/>
      <dgm:spPr/>
      <dgm:t>
        <a:bodyPr/>
        <a:lstStyle/>
        <a:p>
          <a:endParaRPr lang="en-US"/>
        </a:p>
      </dgm:t>
    </dgm:pt>
    <dgm:pt modelId="{9772CAD2-B19F-4366-9273-BC509BC18E13}">
      <dgm:prSet phldrT="[Text]" custT="1"/>
      <dgm:spPr/>
      <dgm:t>
        <a:bodyPr/>
        <a:lstStyle/>
        <a:p>
          <a:pPr algn="l">
            <a:lnSpc>
              <a:spcPct val="90000"/>
            </a:lnSpc>
          </a:pPr>
          <a:endParaRPr lang="en-US" sz="2400" dirty="0">
            <a:latin typeface="Arial Rounded MT Bold" panose="020F0704030504030204" pitchFamily="34" charset="0"/>
          </a:endParaRPr>
        </a:p>
      </dgm:t>
    </dgm:pt>
    <dgm:pt modelId="{B5734C6B-EA63-4607-BAB9-A79FFEC51205}" type="parTrans" cxnId="{0AA4EE2B-AF94-465B-A0B2-D1F1FE68BE16}">
      <dgm:prSet/>
      <dgm:spPr/>
      <dgm:t>
        <a:bodyPr/>
        <a:lstStyle/>
        <a:p>
          <a:endParaRPr lang="en-US"/>
        </a:p>
      </dgm:t>
    </dgm:pt>
    <dgm:pt modelId="{94566C80-5D57-4024-B8F6-4AB99F2850FF}" type="sibTrans" cxnId="{0AA4EE2B-AF94-465B-A0B2-D1F1FE68BE16}">
      <dgm:prSet/>
      <dgm:spPr/>
      <dgm:t>
        <a:bodyPr/>
        <a:lstStyle/>
        <a:p>
          <a:endParaRPr lang="en-US"/>
        </a:p>
      </dgm:t>
    </dgm:pt>
    <dgm:pt modelId="{7B318ED4-6557-4C00-B458-AC3B92627B5B}">
      <dgm:prSet phldrT="[Text]" custT="1"/>
      <dgm:spPr/>
      <dgm:t>
        <a:bodyPr/>
        <a:lstStyle/>
        <a:p>
          <a:pPr algn="l">
            <a:lnSpc>
              <a:spcPct val="90000"/>
            </a:lnSpc>
          </a:pPr>
          <a:endParaRPr lang="en-US" sz="2400" dirty="0">
            <a:latin typeface="Arial Rounded MT Bold" panose="020F0704030504030204" pitchFamily="34" charset="0"/>
          </a:endParaRPr>
        </a:p>
      </dgm:t>
    </dgm:pt>
    <dgm:pt modelId="{7844B17A-D368-4BA5-A0B1-BE97308580AF}" type="parTrans" cxnId="{389DD61C-A736-4A38-AFA2-2EAC6602C993}">
      <dgm:prSet/>
      <dgm:spPr/>
      <dgm:t>
        <a:bodyPr/>
        <a:lstStyle/>
        <a:p>
          <a:endParaRPr lang="en-US"/>
        </a:p>
      </dgm:t>
    </dgm:pt>
    <dgm:pt modelId="{2E126C0F-3971-4F82-8A40-2F45A575EDB0}" type="sibTrans" cxnId="{389DD61C-A736-4A38-AFA2-2EAC6602C993}">
      <dgm:prSet/>
      <dgm:spPr/>
      <dgm:t>
        <a:bodyPr/>
        <a:lstStyle/>
        <a:p>
          <a:endParaRPr lang="en-US"/>
        </a:p>
      </dgm:t>
    </dgm:pt>
    <dgm:pt modelId="{6ABEFBE1-F943-4749-B492-C48BB96D6E04}">
      <dgm:prSet phldrT="[Text]" custT="1"/>
      <dgm:spPr/>
      <dgm:t>
        <a:bodyPr/>
        <a:lstStyle/>
        <a:p>
          <a:pPr algn="l">
            <a:lnSpc>
              <a:spcPct val="90000"/>
            </a:lnSpc>
          </a:pPr>
          <a:endParaRPr lang="en-US" sz="2400" dirty="0">
            <a:latin typeface="Arial Rounded MT Bold" panose="020F0704030504030204" pitchFamily="34" charset="0"/>
          </a:endParaRPr>
        </a:p>
      </dgm:t>
    </dgm:pt>
    <dgm:pt modelId="{77BE0770-68CE-42E0-930C-F1689D85B2D6}" type="parTrans" cxnId="{881ACB86-CFE0-41A2-B622-9DB5F417B707}">
      <dgm:prSet/>
      <dgm:spPr/>
      <dgm:t>
        <a:bodyPr/>
        <a:lstStyle/>
        <a:p>
          <a:endParaRPr lang="en-US"/>
        </a:p>
      </dgm:t>
    </dgm:pt>
    <dgm:pt modelId="{EF6B1B86-8A08-47A4-911F-310845197E0A}" type="sibTrans" cxnId="{881ACB86-CFE0-41A2-B622-9DB5F417B707}">
      <dgm:prSet/>
      <dgm:spPr/>
      <dgm:t>
        <a:bodyPr/>
        <a:lstStyle/>
        <a:p>
          <a:endParaRPr lang="en-US"/>
        </a:p>
      </dgm:t>
    </dgm:pt>
    <dgm:pt modelId="{9CAF021F-A0B9-4D17-8E67-4E72A01C31E2}">
      <dgm:prSet phldrT="[Text]" custT="1"/>
      <dgm:spPr/>
      <dgm:t>
        <a:bodyPr/>
        <a:lstStyle/>
        <a:p>
          <a:pPr algn="l">
            <a:lnSpc>
              <a:spcPct val="90000"/>
            </a:lnSpc>
          </a:pPr>
          <a:endParaRPr lang="en-US" sz="2400" dirty="0">
            <a:latin typeface="Arial Rounded MT Bold" panose="020F0704030504030204" pitchFamily="34" charset="0"/>
          </a:endParaRPr>
        </a:p>
      </dgm:t>
    </dgm:pt>
    <dgm:pt modelId="{B83B5BA4-2F16-4957-93E1-E8920BA8E900}" type="parTrans" cxnId="{A28618D5-9698-44F3-8E03-0A749F655BD7}">
      <dgm:prSet/>
      <dgm:spPr/>
      <dgm:t>
        <a:bodyPr/>
        <a:lstStyle/>
        <a:p>
          <a:endParaRPr lang="en-US"/>
        </a:p>
      </dgm:t>
    </dgm:pt>
    <dgm:pt modelId="{73FEBD9B-9426-40DB-8E44-282D83E3C5A3}" type="sibTrans" cxnId="{A28618D5-9698-44F3-8E03-0A749F655BD7}">
      <dgm:prSet/>
      <dgm:spPr/>
      <dgm:t>
        <a:bodyPr/>
        <a:lstStyle/>
        <a:p>
          <a:endParaRPr lang="en-US"/>
        </a:p>
      </dgm:t>
    </dgm:pt>
    <dgm:pt modelId="{9A502740-9998-45EE-B6D9-5CB4C1B92FB1}">
      <dgm:prSet phldrT="[Text]" custT="1"/>
      <dgm:spPr/>
      <dgm:t>
        <a:bodyPr/>
        <a:lstStyle/>
        <a:p>
          <a:pPr algn="l">
            <a:lnSpc>
              <a:spcPct val="90000"/>
            </a:lnSpc>
          </a:pPr>
          <a:endParaRPr lang="en-US" sz="2400" dirty="0">
            <a:latin typeface="Arial Rounded MT Bold" panose="020F0704030504030204" pitchFamily="34" charset="0"/>
          </a:endParaRPr>
        </a:p>
      </dgm:t>
    </dgm:pt>
    <dgm:pt modelId="{81D82884-B134-41B9-9E5D-C4B101D1B794}" type="parTrans" cxnId="{36C34506-C832-4D13-B711-FB7A4F07A653}">
      <dgm:prSet/>
      <dgm:spPr/>
      <dgm:t>
        <a:bodyPr/>
        <a:lstStyle/>
        <a:p>
          <a:endParaRPr lang="en-US"/>
        </a:p>
      </dgm:t>
    </dgm:pt>
    <dgm:pt modelId="{B7EF55ED-5D20-4585-A098-72CE18B99415}" type="sibTrans" cxnId="{36C34506-C832-4D13-B711-FB7A4F07A653}">
      <dgm:prSet/>
      <dgm:spPr/>
      <dgm:t>
        <a:bodyPr/>
        <a:lstStyle/>
        <a:p>
          <a:endParaRPr lang="en-US"/>
        </a:p>
      </dgm:t>
    </dgm:pt>
    <dgm:pt modelId="{C0727D5E-6C12-4BCD-825A-84F5DCF3AFD4}" type="pres">
      <dgm:prSet presAssocID="{DE4B9EAB-636A-44C0-B4F9-D4AE4F66DB43}" presName="linear" presStyleCnt="0">
        <dgm:presLayoutVars>
          <dgm:dir/>
          <dgm:animLvl val="lvl"/>
          <dgm:resizeHandles val="exact"/>
        </dgm:presLayoutVars>
      </dgm:prSet>
      <dgm:spPr/>
    </dgm:pt>
    <dgm:pt modelId="{0C1C26A3-6F3E-4B3C-BD82-3281B4DA087C}" type="pres">
      <dgm:prSet presAssocID="{FA84BF92-43C6-4E94-A77F-6263E68B6783}" presName="parentLin" presStyleCnt="0"/>
      <dgm:spPr/>
    </dgm:pt>
    <dgm:pt modelId="{8D263EF1-990E-4235-B334-4F0671851AEE}" type="pres">
      <dgm:prSet presAssocID="{FA84BF92-43C6-4E94-A77F-6263E68B6783}" presName="parentLeftMargin" presStyleLbl="node1" presStyleIdx="0" presStyleCnt="1"/>
      <dgm:spPr/>
    </dgm:pt>
    <dgm:pt modelId="{4FC84B32-D1CC-469D-BDF0-F53E02EEAA9C}" type="pres">
      <dgm:prSet presAssocID="{FA84BF92-43C6-4E94-A77F-6263E68B6783}" presName="parentText" presStyleLbl="node1" presStyleIdx="0" presStyleCnt="1" custScaleX="153590" custScaleY="42349" custLinFactNeighborX="-90354" custLinFactNeighborY="-21392">
        <dgm:presLayoutVars>
          <dgm:chMax val="0"/>
          <dgm:bulletEnabled val="1"/>
        </dgm:presLayoutVars>
      </dgm:prSet>
      <dgm:spPr>
        <a:prstGeom prst="rect">
          <a:avLst/>
        </a:prstGeom>
      </dgm:spPr>
    </dgm:pt>
    <dgm:pt modelId="{C9C22D64-4439-4069-B33D-D3976B592CC4}" type="pres">
      <dgm:prSet presAssocID="{FA84BF92-43C6-4E94-A77F-6263E68B6783}" presName="negativeSpace" presStyleCnt="0"/>
      <dgm:spPr/>
    </dgm:pt>
    <dgm:pt modelId="{12E172B9-01B0-436D-9684-1CCC8FA3FE5C}" type="pres">
      <dgm:prSet presAssocID="{FA84BF92-43C6-4E94-A77F-6263E68B6783}" presName="childText" presStyleLbl="conFgAcc1" presStyleIdx="0" presStyleCnt="1" custScaleX="100000" custScaleY="100413" custLinFactNeighborY="-2101">
        <dgm:presLayoutVars>
          <dgm:bulletEnabled val="1"/>
        </dgm:presLayoutVars>
      </dgm:prSet>
      <dgm:spPr/>
    </dgm:pt>
  </dgm:ptLst>
  <dgm:cxnLst>
    <dgm:cxn modelId="{36C34506-C832-4D13-B711-FB7A4F07A653}" srcId="{FA84BF92-43C6-4E94-A77F-6263E68B6783}" destId="{9A502740-9998-45EE-B6D9-5CB4C1B92FB1}" srcOrd="7" destOrd="0" parTransId="{81D82884-B134-41B9-9E5D-C4B101D1B794}" sibTransId="{B7EF55ED-5D20-4585-A098-72CE18B99415}"/>
    <dgm:cxn modelId="{95ADC90D-234B-4F38-8F6A-3893713256EF}" type="presOf" srcId="{17A76034-03B0-48E1-9A3E-F666547009D9}" destId="{12E172B9-01B0-436D-9684-1CCC8FA3FE5C}" srcOrd="0" destOrd="1" presId="urn:microsoft.com/office/officeart/2005/8/layout/list1"/>
    <dgm:cxn modelId="{B0F6A610-E9B6-4C1C-901E-66C4852FE3DC}" type="presOf" srcId="{6ABEFBE1-F943-4749-B492-C48BB96D6E04}" destId="{12E172B9-01B0-436D-9684-1CCC8FA3FE5C}" srcOrd="0" destOrd="5" presId="urn:microsoft.com/office/officeart/2005/8/layout/list1"/>
    <dgm:cxn modelId="{389DD61C-A736-4A38-AFA2-2EAC6602C993}" srcId="{FA84BF92-43C6-4E94-A77F-6263E68B6783}" destId="{7B318ED4-6557-4C00-B458-AC3B92627B5B}" srcOrd="4" destOrd="0" parTransId="{7844B17A-D368-4BA5-A0B1-BE97308580AF}" sibTransId="{2E126C0F-3971-4F82-8A40-2F45A575EDB0}"/>
    <dgm:cxn modelId="{B7032528-17E3-4D84-A373-6E9C2450C33C}" type="presOf" srcId="{1363B354-2B1E-449B-89D2-B94826D00A3C}" destId="{12E172B9-01B0-436D-9684-1CCC8FA3FE5C}" srcOrd="0" destOrd="8" presId="urn:microsoft.com/office/officeart/2005/8/layout/list1"/>
    <dgm:cxn modelId="{4BCE8D29-5696-4CF8-BE2A-87435836A477}" type="presOf" srcId="{FA84BF92-43C6-4E94-A77F-6263E68B6783}" destId="{4FC84B32-D1CC-469D-BDF0-F53E02EEAA9C}" srcOrd="1" destOrd="0" presId="urn:microsoft.com/office/officeart/2005/8/layout/list1"/>
    <dgm:cxn modelId="{0AA4EE2B-AF94-465B-A0B2-D1F1FE68BE16}" srcId="{FA84BF92-43C6-4E94-A77F-6263E68B6783}" destId="{9772CAD2-B19F-4366-9273-BC509BC18E13}" srcOrd="3" destOrd="0" parTransId="{B5734C6B-EA63-4607-BAB9-A79FFEC51205}" sibTransId="{94566C80-5D57-4024-B8F6-4AB99F2850FF}"/>
    <dgm:cxn modelId="{9F59F92B-E2FF-4724-B295-6C4221074C99}" srcId="{FA84BF92-43C6-4E94-A77F-6263E68B6783}" destId="{FE42DCA4-421A-45EE-9585-5F2F6267D2CC}" srcOrd="2" destOrd="0" parTransId="{473E3A70-3F10-4BC0-8BA3-9C5D52963BCB}" sibTransId="{5A47EB2E-5272-415A-B9D7-3C07E3C3120C}"/>
    <dgm:cxn modelId="{C7805960-ECC9-43E0-AAD8-F67026F4BC55}" type="presOf" srcId="{DE4B9EAB-636A-44C0-B4F9-D4AE4F66DB43}" destId="{C0727D5E-6C12-4BCD-825A-84F5DCF3AFD4}" srcOrd="0" destOrd="0" presId="urn:microsoft.com/office/officeart/2005/8/layout/list1"/>
    <dgm:cxn modelId="{33320C62-C43B-47FC-96AE-640F80DE87D7}" type="presOf" srcId="{FA84BF92-43C6-4E94-A77F-6263E68B6783}" destId="{8D263EF1-990E-4235-B334-4F0671851AEE}" srcOrd="0" destOrd="0" presId="urn:microsoft.com/office/officeart/2005/8/layout/list1"/>
    <dgm:cxn modelId="{F11F3C43-EA7F-4ADE-94B5-648564825E76}" type="presOf" srcId="{9A502740-9998-45EE-B6D9-5CB4C1B92FB1}" destId="{12E172B9-01B0-436D-9684-1CCC8FA3FE5C}" srcOrd="0" destOrd="7" presId="urn:microsoft.com/office/officeart/2005/8/layout/list1"/>
    <dgm:cxn modelId="{ED5C7266-E7E6-4B09-8A9D-33BA3634D870}" srcId="{FA84BF92-43C6-4E94-A77F-6263E68B6783}" destId="{56821D06-215B-4C17-BD51-A3F5AF588244}" srcOrd="9" destOrd="0" parTransId="{F85A69C4-1CAD-4C62-9AE0-35BAF597285B}" sibTransId="{CE7FEC03-CCA3-4150-81DF-A8A71BFAB8D8}"/>
    <dgm:cxn modelId="{89E3A948-1FE8-4780-A3DB-5D04A11FC2CC}" type="presOf" srcId="{7B318ED4-6557-4C00-B458-AC3B92627B5B}" destId="{12E172B9-01B0-436D-9684-1CCC8FA3FE5C}" srcOrd="0" destOrd="4" presId="urn:microsoft.com/office/officeart/2005/8/layout/list1"/>
    <dgm:cxn modelId="{BEADE149-1456-4B81-B5DE-6A18A1C08B90}" srcId="{FA84BF92-43C6-4E94-A77F-6263E68B6783}" destId="{17A76034-03B0-48E1-9A3E-F666547009D9}" srcOrd="1" destOrd="0" parTransId="{41B38D21-44F4-4D28-8F1C-6A9C11826D32}" sibTransId="{EF49B574-E2C6-47E0-B0D2-6A5D850C86E0}"/>
    <dgm:cxn modelId="{069D2B6A-DE1C-48BC-9B96-9C06BAAF56B4}" type="presOf" srcId="{9CAF021F-A0B9-4D17-8E67-4E72A01C31E2}" destId="{12E172B9-01B0-436D-9684-1CCC8FA3FE5C}" srcOrd="0" destOrd="6" presId="urn:microsoft.com/office/officeart/2005/8/layout/list1"/>
    <dgm:cxn modelId="{65FAF74F-56D5-439D-9DE9-56DA8E309428}" type="presOf" srcId="{2ABCE219-275D-4DE5-AA51-43A6C554BECF}" destId="{12E172B9-01B0-436D-9684-1CCC8FA3FE5C}" srcOrd="0" destOrd="10" presId="urn:microsoft.com/office/officeart/2005/8/layout/list1"/>
    <dgm:cxn modelId="{46FCE977-C7DB-472C-9922-E959EB6DC68E}" type="presOf" srcId="{263B4B0F-F763-41E4-9725-88B077363C1C}" destId="{12E172B9-01B0-436D-9684-1CCC8FA3FE5C}" srcOrd="0" destOrd="11" presId="urn:microsoft.com/office/officeart/2005/8/layout/list1"/>
    <dgm:cxn modelId="{80DE667B-0B36-47CD-B977-7F8CBE4B4CBD}" srcId="{FA84BF92-43C6-4E94-A77F-6263E68B6783}" destId="{2ABCE219-275D-4DE5-AA51-43A6C554BECF}" srcOrd="10" destOrd="0" parTransId="{F6BA1303-8164-4ECD-A92E-65259B35DDBF}" sibTransId="{0AD21908-5A68-441E-AAC7-9EDF7AC26318}"/>
    <dgm:cxn modelId="{B568F27B-0E85-4EAC-B2DE-81C9E77FC4FB}" srcId="{DE4B9EAB-636A-44C0-B4F9-D4AE4F66DB43}" destId="{FA84BF92-43C6-4E94-A77F-6263E68B6783}" srcOrd="0" destOrd="0" parTransId="{AC2F3C19-8AC1-497A-9C58-F4EC2BFCFF7F}" sibTransId="{9D7AE265-07BF-4007-A381-FB05BD763012}"/>
    <dgm:cxn modelId="{881ACB86-CFE0-41A2-B622-9DB5F417B707}" srcId="{FA84BF92-43C6-4E94-A77F-6263E68B6783}" destId="{6ABEFBE1-F943-4749-B492-C48BB96D6E04}" srcOrd="5" destOrd="0" parTransId="{77BE0770-68CE-42E0-930C-F1689D85B2D6}" sibTransId="{EF6B1B86-8A08-47A4-911F-310845197E0A}"/>
    <dgm:cxn modelId="{9B4A7991-0D3C-4D2B-9D99-A0B94F006288}" type="presOf" srcId="{D8C9CAD3-194A-47A2-8524-12827A534270}" destId="{12E172B9-01B0-436D-9684-1CCC8FA3FE5C}" srcOrd="0" destOrd="0" presId="urn:microsoft.com/office/officeart/2005/8/layout/list1"/>
    <dgm:cxn modelId="{764DC399-3837-46DE-82FE-FEC7620E106C}" srcId="{FA84BF92-43C6-4E94-A77F-6263E68B6783}" destId="{263B4B0F-F763-41E4-9725-88B077363C1C}" srcOrd="11" destOrd="0" parTransId="{C27A847F-EC98-47D3-93EF-73C6B8D88C84}" sibTransId="{C8B9F859-8798-44A1-A4AD-5D292A4A019B}"/>
    <dgm:cxn modelId="{D6788FA2-D8FB-47A4-8B2E-FD6836F264E6}" type="presOf" srcId="{9772CAD2-B19F-4366-9273-BC509BC18E13}" destId="{12E172B9-01B0-436D-9684-1CCC8FA3FE5C}" srcOrd="0" destOrd="3" presId="urn:microsoft.com/office/officeart/2005/8/layout/list1"/>
    <dgm:cxn modelId="{537032AF-A13A-4455-8AFB-D23AEC95CDB4}" type="presOf" srcId="{FE42DCA4-421A-45EE-9585-5F2F6267D2CC}" destId="{12E172B9-01B0-436D-9684-1CCC8FA3FE5C}" srcOrd="0" destOrd="2" presId="urn:microsoft.com/office/officeart/2005/8/layout/list1"/>
    <dgm:cxn modelId="{0B6B40B2-B08B-4D1B-815A-F86D62FEF0F4}" type="presOf" srcId="{56821D06-215B-4C17-BD51-A3F5AF588244}" destId="{12E172B9-01B0-436D-9684-1CCC8FA3FE5C}" srcOrd="0" destOrd="9" presId="urn:microsoft.com/office/officeart/2005/8/layout/list1"/>
    <dgm:cxn modelId="{E456E0CA-BE82-4C97-8D15-E93E33B211A2}" srcId="{FA84BF92-43C6-4E94-A77F-6263E68B6783}" destId="{D8C9CAD3-194A-47A2-8524-12827A534270}" srcOrd="0" destOrd="0" parTransId="{19CC89B1-F12D-485F-8C19-248D9AFC6DD4}" sibTransId="{49B799A6-48FD-433E-AFDF-1F309A6D43D6}"/>
    <dgm:cxn modelId="{A28618D5-9698-44F3-8E03-0A749F655BD7}" srcId="{FA84BF92-43C6-4E94-A77F-6263E68B6783}" destId="{9CAF021F-A0B9-4D17-8E67-4E72A01C31E2}" srcOrd="6" destOrd="0" parTransId="{B83B5BA4-2F16-4957-93E1-E8920BA8E900}" sibTransId="{73FEBD9B-9426-40DB-8E44-282D83E3C5A3}"/>
    <dgm:cxn modelId="{77BFE1EB-9C2A-47E3-BBFE-AB22CC8B686A}" srcId="{FA84BF92-43C6-4E94-A77F-6263E68B6783}" destId="{1363B354-2B1E-449B-89D2-B94826D00A3C}" srcOrd="8" destOrd="0" parTransId="{AEEB19B9-73E6-4ABB-B139-CB2F4E168F83}" sibTransId="{15BFC652-9EE7-4A53-9128-D46A63A6574F}"/>
    <dgm:cxn modelId="{D54E0A0A-A053-4980-A578-2021456ACE82}" type="presParOf" srcId="{C0727D5E-6C12-4BCD-825A-84F5DCF3AFD4}" destId="{0C1C26A3-6F3E-4B3C-BD82-3281B4DA087C}" srcOrd="0" destOrd="0" presId="urn:microsoft.com/office/officeart/2005/8/layout/list1"/>
    <dgm:cxn modelId="{5E2FA87F-495A-47E1-87D1-96EA0DC43CD9}" type="presParOf" srcId="{0C1C26A3-6F3E-4B3C-BD82-3281B4DA087C}" destId="{8D263EF1-990E-4235-B334-4F0671851AEE}" srcOrd="0" destOrd="0" presId="urn:microsoft.com/office/officeart/2005/8/layout/list1"/>
    <dgm:cxn modelId="{65B732AF-1491-48A0-BDBB-4321A532662C}" type="presParOf" srcId="{0C1C26A3-6F3E-4B3C-BD82-3281B4DA087C}" destId="{4FC84B32-D1CC-469D-BDF0-F53E02EEAA9C}" srcOrd="1" destOrd="0" presId="urn:microsoft.com/office/officeart/2005/8/layout/list1"/>
    <dgm:cxn modelId="{6927FE29-DEFD-40AB-9EFB-AA0CDACE3743}" type="presParOf" srcId="{C0727D5E-6C12-4BCD-825A-84F5DCF3AFD4}" destId="{C9C22D64-4439-4069-B33D-D3976B592CC4}" srcOrd="1" destOrd="0" presId="urn:microsoft.com/office/officeart/2005/8/layout/list1"/>
    <dgm:cxn modelId="{3C435E92-E3A0-4C87-94C1-BECEEBBD5266}" type="presParOf" srcId="{C0727D5E-6C12-4BCD-825A-84F5DCF3AFD4}" destId="{12E172B9-01B0-436D-9684-1CCC8FA3FE5C}"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E4B9EAB-636A-44C0-B4F9-D4AE4F66DB43}"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lang="en-US"/>
        </a:p>
      </dgm:t>
    </dgm:pt>
    <dgm:pt modelId="{FA84BF92-43C6-4E94-A77F-6263E68B6783}">
      <dgm:prSet phldrT="[Text]" custT="1"/>
      <dgm:spPr/>
      <dgm:t>
        <a:bodyPr/>
        <a:lstStyle/>
        <a:p>
          <a:pPr algn="ctr"/>
          <a:r>
            <a:rPr lang="en-US" sz="2600" dirty="0">
              <a:solidFill>
                <a:schemeClr val="bg1"/>
              </a:solidFill>
              <a:latin typeface="Arial Rounded MT Bold" panose="020F0704030504030204" pitchFamily="34" charset="0"/>
            </a:rPr>
            <a:t>2026 Service Level Agreements – Retail Release Schedule</a:t>
          </a:r>
        </a:p>
      </dgm:t>
    </dgm:pt>
    <dgm:pt modelId="{AC2F3C19-8AC1-497A-9C58-F4EC2BFCFF7F}" type="parTrans" cxnId="{B568F27B-0E85-4EAC-B2DE-81C9E77FC4FB}">
      <dgm:prSet/>
      <dgm:spPr/>
      <dgm:t>
        <a:bodyPr/>
        <a:lstStyle/>
        <a:p>
          <a:endParaRPr lang="en-US"/>
        </a:p>
      </dgm:t>
    </dgm:pt>
    <dgm:pt modelId="{9D7AE265-07BF-4007-A381-FB05BD763012}" type="sibTrans" cxnId="{B568F27B-0E85-4EAC-B2DE-81C9E77FC4FB}">
      <dgm:prSet/>
      <dgm:spPr/>
      <dgm:t>
        <a:bodyPr/>
        <a:lstStyle/>
        <a:p>
          <a:endParaRPr lang="en-US"/>
        </a:p>
      </dgm:t>
    </dgm:pt>
    <dgm:pt modelId="{1363B354-2B1E-449B-89D2-B94826D00A3C}">
      <dgm:prSet phldrT="[Text]" custT="1"/>
      <dgm:spPr/>
      <dgm:t>
        <a:bodyPr/>
        <a:lstStyle/>
        <a:p>
          <a:pPr algn="l">
            <a:lnSpc>
              <a:spcPct val="90000"/>
            </a:lnSpc>
          </a:pPr>
          <a:endParaRPr lang="en-US" sz="2400" dirty="0">
            <a:latin typeface="Arial Rounded MT Bold" panose="020F0704030504030204" pitchFamily="34" charset="0"/>
          </a:endParaRPr>
        </a:p>
      </dgm:t>
    </dgm:pt>
    <dgm:pt modelId="{AEEB19B9-73E6-4ABB-B139-CB2F4E168F83}" type="parTrans" cxnId="{77BFE1EB-9C2A-47E3-BBFE-AB22CC8B686A}">
      <dgm:prSet/>
      <dgm:spPr/>
      <dgm:t>
        <a:bodyPr/>
        <a:lstStyle/>
        <a:p>
          <a:endParaRPr lang="en-US"/>
        </a:p>
      </dgm:t>
    </dgm:pt>
    <dgm:pt modelId="{15BFC652-9EE7-4A53-9128-D46A63A6574F}" type="sibTrans" cxnId="{77BFE1EB-9C2A-47E3-BBFE-AB22CC8B686A}">
      <dgm:prSet/>
      <dgm:spPr/>
      <dgm:t>
        <a:bodyPr/>
        <a:lstStyle/>
        <a:p>
          <a:endParaRPr lang="en-US"/>
        </a:p>
      </dgm:t>
    </dgm:pt>
    <dgm:pt modelId="{56821D06-215B-4C17-BD51-A3F5AF588244}">
      <dgm:prSet phldrT="[Text]" custT="1"/>
      <dgm:spPr/>
      <dgm:t>
        <a:bodyPr/>
        <a:lstStyle/>
        <a:p>
          <a:pPr algn="l">
            <a:lnSpc>
              <a:spcPct val="90000"/>
            </a:lnSpc>
          </a:pPr>
          <a:endParaRPr lang="en-US" sz="2400" dirty="0">
            <a:latin typeface="Arial Rounded MT Bold" panose="020F0704030504030204" pitchFamily="34" charset="0"/>
          </a:endParaRPr>
        </a:p>
      </dgm:t>
    </dgm:pt>
    <dgm:pt modelId="{F85A69C4-1CAD-4C62-9AE0-35BAF597285B}" type="parTrans" cxnId="{ED5C7266-E7E6-4B09-8A9D-33BA3634D870}">
      <dgm:prSet/>
      <dgm:spPr/>
      <dgm:t>
        <a:bodyPr/>
        <a:lstStyle/>
        <a:p>
          <a:endParaRPr lang="en-US"/>
        </a:p>
      </dgm:t>
    </dgm:pt>
    <dgm:pt modelId="{CE7FEC03-CCA3-4150-81DF-A8A71BFAB8D8}" type="sibTrans" cxnId="{ED5C7266-E7E6-4B09-8A9D-33BA3634D870}">
      <dgm:prSet/>
      <dgm:spPr/>
      <dgm:t>
        <a:bodyPr/>
        <a:lstStyle/>
        <a:p>
          <a:endParaRPr lang="en-US"/>
        </a:p>
      </dgm:t>
    </dgm:pt>
    <dgm:pt modelId="{2ABCE219-275D-4DE5-AA51-43A6C554BECF}">
      <dgm:prSet phldrT="[Text]" custT="1"/>
      <dgm:spPr/>
      <dgm:t>
        <a:bodyPr/>
        <a:lstStyle/>
        <a:p>
          <a:pPr algn="l">
            <a:lnSpc>
              <a:spcPct val="90000"/>
            </a:lnSpc>
          </a:pPr>
          <a:endParaRPr lang="en-US" sz="2400" dirty="0">
            <a:latin typeface="Arial Rounded MT Bold" panose="020F0704030504030204" pitchFamily="34" charset="0"/>
          </a:endParaRPr>
        </a:p>
      </dgm:t>
    </dgm:pt>
    <dgm:pt modelId="{F6BA1303-8164-4ECD-A92E-65259B35DDBF}" type="parTrans" cxnId="{80DE667B-0B36-47CD-B977-7F8CBE4B4CBD}">
      <dgm:prSet/>
      <dgm:spPr/>
      <dgm:t>
        <a:bodyPr/>
        <a:lstStyle/>
        <a:p>
          <a:endParaRPr lang="en-US"/>
        </a:p>
      </dgm:t>
    </dgm:pt>
    <dgm:pt modelId="{0AD21908-5A68-441E-AAC7-9EDF7AC26318}" type="sibTrans" cxnId="{80DE667B-0B36-47CD-B977-7F8CBE4B4CBD}">
      <dgm:prSet/>
      <dgm:spPr/>
      <dgm:t>
        <a:bodyPr/>
        <a:lstStyle/>
        <a:p>
          <a:endParaRPr lang="en-US"/>
        </a:p>
      </dgm:t>
    </dgm:pt>
    <dgm:pt modelId="{263B4B0F-F763-41E4-9725-88B077363C1C}">
      <dgm:prSet phldrT="[Text]" custT="1"/>
      <dgm:spPr/>
      <dgm:t>
        <a:bodyPr/>
        <a:lstStyle/>
        <a:p>
          <a:pPr algn="l">
            <a:lnSpc>
              <a:spcPct val="90000"/>
            </a:lnSpc>
          </a:pPr>
          <a:endParaRPr lang="en-US" sz="2400" dirty="0">
            <a:latin typeface="Arial Rounded MT Bold" panose="020F0704030504030204" pitchFamily="34" charset="0"/>
          </a:endParaRPr>
        </a:p>
      </dgm:t>
    </dgm:pt>
    <dgm:pt modelId="{C27A847F-EC98-47D3-93EF-73C6B8D88C84}" type="parTrans" cxnId="{764DC399-3837-46DE-82FE-FEC7620E106C}">
      <dgm:prSet/>
      <dgm:spPr/>
      <dgm:t>
        <a:bodyPr/>
        <a:lstStyle/>
        <a:p>
          <a:endParaRPr lang="en-US"/>
        </a:p>
      </dgm:t>
    </dgm:pt>
    <dgm:pt modelId="{C8B9F859-8798-44A1-A4AD-5D292A4A019B}" type="sibTrans" cxnId="{764DC399-3837-46DE-82FE-FEC7620E106C}">
      <dgm:prSet/>
      <dgm:spPr/>
      <dgm:t>
        <a:bodyPr/>
        <a:lstStyle/>
        <a:p>
          <a:endParaRPr lang="en-US"/>
        </a:p>
      </dgm:t>
    </dgm:pt>
    <dgm:pt modelId="{D8C9CAD3-194A-47A2-8524-12827A534270}">
      <dgm:prSet phldrT="[Text]" custT="1"/>
      <dgm:spPr/>
      <dgm:t>
        <a:bodyPr/>
        <a:lstStyle/>
        <a:p>
          <a:pPr algn="l">
            <a:lnSpc>
              <a:spcPct val="90000"/>
            </a:lnSpc>
          </a:pPr>
          <a:endParaRPr lang="en-US" sz="2400" dirty="0">
            <a:latin typeface="Arial Rounded MT Bold" panose="020F0704030504030204" pitchFamily="34" charset="0"/>
          </a:endParaRPr>
        </a:p>
      </dgm:t>
    </dgm:pt>
    <dgm:pt modelId="{19CC89B1-F12D-485F-8C19-248D9AFC6DD4}" type="parTrans" cxnId="{E456E0CA-BE82-4C97-8D15-E93E33B211A2}">
      <dgm:prSet/>
      <dgm:spPr/>
      <dgm:t>
        <a:bodyPr/>
        <a:lstStyle/>
        <a:p>
          <a:endParaRPr lang="en-US"/>
        </a:p>
      </dgm:t>
    </dgm:pt>
    <dgm:pt modelId="{49B799A6-48FD-433E-AFDF-1F309A6D43D6}" type="sibTrans" cxnId="{E456E0CA-BE82-4C97-8D15-E93E33B211A2}">
      <dgm:prSet/>
      <dgm:spPr/>
      <dgm:t>
        <a:bodyPr/>
        <a:lstStyle/>
        <a:p>
          <a:endParaRPr lang="en-US"/>
        </a:p>
      </dgm:t>
    </dgm:pt>
    <dgm:pt modelId="{17A76034-03B0-48E1-9A3E-F666547009D9}">
      <dgm:prSet phldrT="[Text]" custT="1"/>
      <dgm:spPr/>
      <dgm:t>
        <a:bodyPr/>
        <a:lstStyle/>
        <a:p>
          <a:pPr algn="l">
            <a:lnSpc>
              <a:spcPct val="90000"/>
            </a:lnSpc>
          </a:pPr>
          <a:endParaRPr lang="en-US" sz="2400" dirty="0">
            <a:latin typeface="Arial Rounded MT Bold" panose="020F0704030504030204" pitchFamily="34" charset="0"/>
          </a:endParaRPr>
        </a:p>
      </dgm:t>
    </dgm:pt>
    <dgm:pt modelId="{41B38D21-44F4-4D28-8F1C-6A9C11826D32}" type="parTrans" cxnId="{BEADE149-1456-4B81-B5DE-6A18A1C08B90}">
      <dgm:prSet/>
      <dgm:spPr/>
      <dgm:t>
        <a:bodyPr/>
        <a:lstStyle/>
        <a:p>
          <a:endParaRPr lang="en-US"/>
        </a:p>
      </dgm:t>
    </dgm:pt>
    <dgm:pt modelId="{EF49B574-E2C6-47E0-B0D2-6A5D850C86E0}" type="sibTrans" cxnId="{BEADE149-1456-4B81-B5DE-6A18A1C08B90}">
      <dgm:prSet/>
      <dgm:spPr/>
      <dgm:t>
        <a:bodyPr/>
        <a:lstStyle/>
        <a:p>
          <a:endParaRPr lang="en-US"/>
        </a:p>
      </dgm:t>
    </dgm:pt>
    <dgm:pt modelId="{FE42DCA4-421A-45EE-9585-5F2F6267D2CC}">
      <dgm:prSet phldrT="[Text]" custT="1"/>
      <dgm:spPr/>
      <dgm:t>
        <a:bodyPr/>
        <a:lstStyle/>
        <a:p>
          <a:pPr algn="l">
            <a:lnSpc>
              <a:spcPct val="90000"/>
            </a:lnSpc>
          </a:pPr>
          <a:endParaRPr lang="en-US" sz="2400" dirty="0">
            <a:latin typeface="Arial Rounded MT Bold" panose="020F0704030504030204" pitchFamily="34" charset="0"/>
          </a:endParaRPr>
        </a:p>
      </dgm:t>
    </dgm:pt>
    <dgm:pt modelId="{473E3A70-3F10-4BC0-8BA3-9C5D52963BCB}" type="parTrans" cxnId="{9F59F92B-E2FF-4724-B295-6C4221074C99}">
      <dgm:prSet/>
      <dgm:spPr/>
      <dgm:t>
        <a:bodyPr/>
        <a:lstStyle/>
        <a:p>
          <a:endParaRPr lang="en-US"/>
        </a:p>
      </dgm:t>
    </dgm:pt>
    <dgm:pt modelId="{5A47EB2E-5272-415A-B9D7-3C07E3C3120C}" type="sibTrans" cxnId="{9F59F92B-E2FF-4724-B295-6C4221074C99}">
      <dgm:prSet/>
      <dgm:spPr/>
      <dgm:t>
        <a:bodyPr/>
        <a:lstStyle/>
        <a:p>
          <a:endParaRPr lang="en-US"/>
        </a:p>
      </dgm:t>
    </dgm:pt>
    <dgm:pt modelId="{9772CAD2-B19F-4366-9273-BC509BC18E13}">
      <dgm:prSet phldrT="[Text]" custT="1"/>
      <dgm:spPr/>
      <dgm:t>
        <a:bodyPr/>
        <a:lstStyle/>
        <a:p>
          <a:pPr algn="l">
            <a:lnSpc>
              <a:spcPct val="90000"/>
            </a:lnSpc>
          </a:pPr>
          <a:endParaRPr lang="en-US" sz="2400" dirty="0">
            <a:latin typeface="Arial Rounded MT Bold" panose="020F0704030504030204" pitchFamily="34" charset="0"/>
          </a:endParaRPr>
        </a:p>
      </dgm:t>
    </dgm:pt>
    <dgm:pt modelId="{B5734C6B-EA63-4607-BAB9-A79FFEC51205}" type="parTrans" cxnId="{0AA4EE2B-AF94-465B-A0B2-D1F1FE68BE16}">
      <dgm:prSet/>
      <dgm:spPr/>
      <dgm:t>
        <a:bodyPr/>
        <a:lstStyle/>
        <a:p>
          <a:endParaRPr lang="en-US"/>
        </a:p>
      </dgm:t>
    </dgm:pt>
    <dgm:pt modelId="{94566C80-5D57-4024-B8F6-4AB99F2850FF}" type="sibTrans" cxnId="{0AA4EE2B-AF94-465B-A0B2-D1F1FE68BE16}">
      <dgm:prSet/>
      <dgm:spPr/>
      <dgm:t>
        <a:bodyPr/>
        <a:lstStyle/>
        <a:p>
          <a:endParaRPr lang="en-US"/>
        </a:p>
      </dgm:t>
    </dgm:pt>
    <dgm:pt modelId="{7B318ED4-6557-4C00-B458-AC3B92627B5B}">
      <dgm:prSet phldrT="[Text]" custT="1"/>
      <dgm:spPr/>
      <dgm:t>
        <a:bodyPr/>
        <a:lstStyle/>
        <a:p>
          <a:pPr algn="l">
            <a:lnSpc>
              <a:spcPct val="90000"/>
            </a:lnSpc>
          </a:pPr>
          <a:endParaRPr lang="en-US" sz="2400" dirty="0">
            <a:latin typeface="Arial Rounded MT Bold" panose="020F0704030504030204" pitchFamily="34" charset="0"/>
          </a:endParaRPr>
        </a:p>
      </dgm:t>
    </dgm:pt>
    <dgm:pt modelId="{7844B17A-D368-4BA5-A0B1-BE97308580AF}" type="parTrans" cxnId="{389DD61C-A736-4A38-AFA2-2EAC6602C993}">
      <dgm:prSet/>
      <dgm:spPr/>
      <dgm:t>
        <a:bodyPr/>
        <a:lstStyle/>
        <a:p>
          <a:endParaRPr lang="en-US"/>
        </a:p>
      </dgm:t>
    </dgm:pt>
    <dgm:pt modelId="{2E126C0F-3971-4F82-8A40-2F45A575EDB0}" type="sibTrans" cxnId="{389DD61C-A736-4A38-AFA2-2EAC6602C993}">
      <dgm:prSet/>
      <dgm:spPr/>
      <dgm:t>
        <a:bodyPr/>
        <a:lstStyle/>
        <a:p>
          <a:endParaRPr lang="en-US"/>
        </a:p>
      </dgm:t>
    </dgm:pt>
    <dgm:pt modelId="{6ABEFBE1-F943-4749-B492-C48BB96D6E04}">
      <dgm:prSet phldrT="[Text]" custT="1"/>
      <dgm:spPr/>
      <dgm:t>
        <a:bodyPr/>
        <a:lstStyle/>
        <a:p>
          <a:pPr algn="l">
            <a:lnSpc>
              <a:spcPct val="90000"/>
            </a:lnSpc>
          </a:pPr>
          <a:endParaRPr lang="en-US" sz="2400" dirty="0">
            <a:latin typeface="Arial Rounded MT Bold" panose="020F0704030504030204" pitchFamily="34" charset="0"/>
          </a:endParaRPr>
        </a:p>
      </dgm:t>
    </dgm:pt>
    <dgm:pt modelId="{77BE0770-68CE-42E0-930C-F1689D85B2D6}" type="parTrans" cxnId="{881ACB86-CFE0-41A2-B622-9DB5F417B707}">
      <dgm:prSet/>
      <dgm:spPr/>
      <dgm:t>
        <a:bodyPr/>
        <a:lstStyle/>
        <a:p>
          <a:endParaRPr lang="en-US"/>
        </a:p>
      </dgm:t>
    </dgm:pt>
    <dgm:pt modelId="{EF6B1B86-8A08-47A4-911F-310845197E0A}" type="sibTrans" cxnId="{881ACB86-CFE0-41A2-B622-9DB5F417B707}">
      <dgm:prSet/>
      <dgm:spPr/>
      <dgm:t>
        <a:bodyPr/>
        <a:lstStyle/>
        <a:p>
          <a:endParaRPr lang="en-US"/>
        </a:p>
      </dgm:t>
    </dgm:pt>
    <dgm:pt modelId="{9CAF021F-A0B9-4D17-8E67-4E72A01C31E2}">
      <dgm:prSet phldrT="[Text]" custT="1"/>
      <dgm:spPr/>
      <dgm:t>
        <a:bodyPr/>
        <a:lstStyle/>
        <a:p>
          <a:pPr algn="l">
            <a:lnSpc>
              <a:spcPct val="90000"/>
            </a:lnSpc>
          </a:pPr>
          <a:endParaRPr lang="en-US" sz="2400" dirty="0">
            <a:latin typeface="Arial Rounded MT Bold" panose="020F0704030504030204" pitchFamily="34" charset="0"/>
          </a:endParaRPr>
        </a:p>
      </dgm:t>
    </dgm:pt>
    <dgm:pt modelId="{B83B5BA4-2F16-4957-93E1-E8920BA8E900}" type="parTrans" cxnId="{A28618D5-9698-44F3-8E03-0A749F655BD7}">
      <dgm:prSet/>
      <dgm:spPr/>
      <dgm:t>
        <a:bodyPr/>
        <a:lstStyle/>
        <a:p>
          <a:endParaRPr lang="en-US"/>
        </a:p>
      </dgm:t>
    </dgm:pt>
    <dgm:pt modelId="{73FEBD9B-9426-40DB-8E44-282D83E3C5A3}" type="sibTrans" cxnId="{A28618D5-9698-44F3-8E03-0A749F655BD7}">
      <dgm:prSet/>
      <dgm:spPr/>
      <dgm:t>
        <a:bodyPr/>
        <a:lstStyle/>
        <a:p>
          <a:endParaRPr lang="en-US"/>
        </a:p>
      </dgm:t>
    </dgm:pt>
    <dgm:pt modelId="{9A502740-9998-45EE-B6D9-5CB4C1B92FB1}">
      <dgm:prSet phldrT="[Text]" custT="1"/>
      <dgm:spPr/>
      <dgm:t>
        <a:bodyPr/>
        <a:lstStyle/>
        <a:p>
          <a:pPr algn="l">
            <a:lnSpc>
              <a:spcPct val="90000"/>
            </a:lnSpc>
          </a:pPr>
          <a:endParaRPr lang="en-US" sz="2400" dirty="0">
            <a:latin typeface="Arial Rounded MT Bold" panose="020F0704030504030204" pitchFamily="34" charset="0"/>
          </a:endParaRPr>
        </a:p>
      </dgm:t>
    </dgm:pt>
    <dgm:pt modelId="{81D82884-B134-41B9-9E5D-C4B101D1B794}" type="parTrans" cxnId="{36C34506-C832-4D13-B711-FB7A4F07A653}">
      <dgm:prSet/>
      <dgm:spPr/>
      <dgm:t>
        <a:bodyPr/>
        <a:lstStyle/>
        <a:p>
          <a:endParaRPr lang="en-US"/>
        </a:p>
      </dgm:t>
    </dgm:pt>
    <dgm:pt modelId="{B7EF55ED-5D20-4585-A098-72CE18B99415}" type="sibTrans" cxnId="{36C34506-C832-4D13-B711-FB7A4F07A653}">
      <dgm:prSet/>
      <dgm:spPr/>
      <dgm:t>
        <a:bodyPr/>
        <a:lstStyle/>
        <a:p>
          <a:endParaRPr lang="en-US"/>
        </a:p>
      </dgm:t>
    </dgm:pt>
    <dgm:pt modelId="{C0727D5E-6C12-4BCD-825A-84F5DCF3AFD4}" type="pres">
      <dgm:prSet presAssocID="{DE4B9EAB-636A-44C0-B4F9-D4AE4F66DB43}" presName="linear" presStyleCnt="0">
        <dgm:presLayoutVars>
          <dgm:dir/>
          <dgm:animLvl val="lvl"/>
          <dgm:resizeHandles val="exact"/>
        </dgm:presLayoutVars>
      </dgm:prSet>
      <dgm:spPr/>
    </dgm:pt>
    <dgm:pt modelId="{0C1C26A3-6F3E-4B3C-BD82-3281B4DA087C}" type="pres">
      <dgm:prSet presAssocID="{FA84BF92-43C6-4E94-A77F-6263E68B6783}" presName="parentLin" presStyleCnt="0"/>
      <dgm:spPr/>
    </dgm:pt>
    <dgm:pt modelId="{8D263EF1-990E-4235-B334-4F0671851AEE}" type="pres">
      <dgm:prSet presAssocID="{FA84BF92-43C6-4E94-A77F-6263E68B6783}" presName="parentLeftMargin" presStyleLbl="node1" presStyleIdx="0" presStyleCnt="1"/>
      <dgm:spPr/>
    </dgm:pt>
    <dgm:pt modelId="{4FC84B32-D1CC-469D-BDF0-F53E02EEAA9C}" type="pres">
      <dgm:prSet presAssocID="{FA84BF92-43C6-4E94-A77F-6263E68B6783}" presName="parentText" presStyleLbl="node1" presStyleIdx="0" presStyleCnt="1" custScaleX="153590" custScaleY="42349" custLinFactNeighborX="-90354" custLinFactNeighborY="-21392">
        <dgm:presLayoutVars>
          <dgm:chMax val="0"/>
          <dgm:bulletEnabled val="1"/>
        </dgm:presLayoutVars>
      </dgm:prSet>
      <dgm:spPr>
        <a:prstGeom prst="rect">
          <a:avLst/>
        </a:prstGeom>
      </dgm:spPr>
    </dgm:pt>
    <dgm:pt modelId="{C9C22D64-4439-4069-B33D-D3976B592CC4}" type="pres">
      <dgm:prSet presAssocID="{FA84BF92-43C6-4E94-A77F-6263E68B6783}" presName="negativeSpace" presStyleCnt="0"/>
      <dgm:spPr/>
    </dgm:pt>
    <dgm:pt modelId="{12E172B9-01B0-436D-9684-1CCC8FA3FE5C}" type="pres">
      <dgm:prSet presAssocID="{FA84BF92-43C6-4E94-A77F-6263E68B6783}" presName="childText" presStyleLbl="conFgAcc1" presStyleIdx="0" presStyleCnt="1" custScaleX="100000" custScaleY="100413" custLinFactY="-9378" custLinFactNeighborX="-15535" custLinFactNeighborY="-100000">
        <dgm:presLayoutVars>
          <dgm:bulletEnabled val="1"/>
        </dgm:presLayoutVars>
      </dgm:prSet>
      <dgm:spPr/>
    </dgm:pt>
  </dgm:ptLst>
  <dgm:cxnLst>
    <dgm:cxn modelId="{36C34506-C832-4D13-B711-FB7A4F07A653}" srcId="{FA84BF92-43C6-4E94-A77F-6263E68B6783}" destId="{9A502740-9998-45EE-B6D9-5CB4C1B92FB1}" srcOrd="7" destOrd="0" parTransId="{81D82884-B134-41B9-9E5D-C4B101D1B794}" sibTransId="{B7EF55ED-5D20-4585-A098-72CE18B99415}"/>
    <dgm:cxn modelId="{95ADC90D-234B-4F38-8F6A-3893713256EF}" type="presOf" srcId="{17A76034-03B0-48E1-9A3E-F666547009D9}" destId="{12E172B9-01B0-436D-9684-1CCC8FA3FE5C}" srcOrd="0" destOrd="1" presId="urn:microsoft.com/office/officeart/2005/8/layout/list1"/>
    <dgm:cxn modelId="{B0F6A610-E9B6-4C1C-901E-66C4852FE3DC}" type="presOf" srcId="{6ABEFBE1-F943-4749-B492-C48BB96D6E04}" destId="{12E172B9-01B0-436D-9684-1CCC8FA3FE5C}" srcOrd="0" destOrd="5" presId="urn:microsoft.com/office/officeart/2005/8/layout/list1"/>
    <dgm:cxn modelId="{389DD61C-A736-4A38-AFA2-2EAC6602C993}" srcId="{FA84BF92-43C6-4E94-A77F-6263E68B6783}" destId="{7B318ED4-6557-4C00-B458-AC3B92627B5B}" srcOrd="4" destOrd="0" parTransId="{7844B17A-D368-4BA5-A0B1-BE97308580AF}" sibTransId="{2E126C0F-3971-4F82-8A40-2F45A575EDB0}"/>
    <dgm:cxn modelId="{B7032528-17E3-4D84-A373-6E9C2450C33C}" type="presOf" srcId="{1363B354-2B1E-449B-89D2-B94826D00A3C}" destId="{12E172B9-01B0-436D-9684-1CCC8FA3FE5C}" srcOrd="0" destOrd="8" presId="urn:microsoft.com/office/officeart/2005/8/layout/list1"/>
    <dgm:cxn modelId="{4BCE8D29-5696-4CF8-BE2A-87435836A477}" type="presOf" srcId="{FA84BF92-43C6-4E94-A77F-6263E68B6783}" destId="{4FC84B32-D1CC-469D-BDF0-F53E02EEAA9C}" srcOrd="1" destOrd="0" presId="urn:microsoft.com/office/officeart/2005/8/layout/list1"/>
    <dgm:cxn modelId="{0AA4EE2B-AF94-465B-A0B2-D1F1FE68BE16}" srcId="{FA84BF92-43C6-4E94-A77F-6263E68B6783}" destId="{9772CAD2-B19F-4366-9273-BC509BC18E13}" srcOrd="3" destOrd="0" parTransId="{B5734C6B-EA63-4607-BAB9-A79FFEC51205}" sibTransId="{94566C80-5D57-4024-B8F6-4AB99F2850FF}"/>
    <dgm:cxn modelId="{9F59F92B-E2FF-4724-B295-6C4221074C99}" srcId="{FA84BF92-43C6-4E94-A77F-6263E68B6783}" destId="{FE42DCA4-421A-45EE-9585-5F2F6267D2CC}" srcOrd="2" destOrd="0" parTransId="{473E3A70-3F10-4BC0-8BA3-9C5D52963BCB}" sibTransId="{5A47EB2E-5272-415A-B9D7-3C07E3C3120C}"/>
    <dgm:cxn modelId="{C7805960-ECC9-43E0-AAD8-F67026F4BC55}" type="presOf" srcId="{DE4B9EAB-636A-44C0-B4F9-D4AE4F66DB43}" destId="{C0727D5E-6C12-4BCD-825A-84F5DCF3AFD4}" srcOrd="0" destOrd="0" presId="urn:microsoft.com/office/officeart/2005/8/layout/list1"/>
    <dgm:cxn modelId="{33320C62-C43B-47FC-96AE-640F80DE87D7}" type="presOf" srcId="{FA84BF92-43C6-4E94-A77F-6263E68B6783}" destId="{8D263EF1-990E-4235-B334-4F0671851AEE}" srcOrd="0" destOrd="0" presId="urn:microsoft.com/office/officeart/2005/8/layout/list1"/>
    <dgm:cxn modelId="{F11F3C43-EA7F-4ADE-94B5-648564825E76}" type="presOf" srcId="{9A502740-9998-45EE-B6D9-5CB4C1B92FB1}" destId="{12E172B9-01B0-436D-9684-1CCC8FA3FE5C}" srcOrd="0" destOrd="7" presId="urn:microsoft.com/office/officeart/2005/8/layout/list1"/>
    <dgm:cxn modelId="{ED5C7266-E7E6-4B09-8A9D-33BA3634D870}" srcId="{FA84BF92-43C6-4E94-A77F-6263E68B6783}" destId="{56821D06-215B-4C17-BD51-A3F5AF588244}" srcOrd="9" destOrd="0" parTransId="{F85A69C4-1CAD-4C62-9AE0-35BAF597285B}" sibTransId="{CE7FEC03-CCA3-4150-81DF-A8A71BFAB8D8}"/>
    <dgm:cxn modelId="{89E3A948-1FE8-4780-A3DB-5D04A11FC2CC}" type="presOf" srcId="{7B318ED4-6557-4C00-B458-AC3B92627B5B}" destId="{12E172B9-01B0-436D-9684-1CCC8FA3FE5C}" srcOrd="0" destOrd="4" presId="urn:microsoft.com/office/officeart/2005/8/layout/list1"/>
    <dgm:cxn modelId="{BEADE149-1456-4B81-B5DE-6A18A1C08B90}" srcId="{FA84BF92-43C6-4E94-A77F-6263E68B6783}" destId="{17A76034-03B0-48E1-9A3E-F666547009D9}" srcOrd="1" destOrd="0" parTransId="{41B38D21-44F4-4D28-8F1C-6A9C11826D32}" sibTransId="{EF49B574-E2C6-47E0-B0D2-6A5D850C86E0}"/>
    <dgm:cxn modelId="{069D2B6A-DE1C-48BC-9B96-9C06BAAF56B4}" type="presOf" srcId="{9CAF021F-A0B9-4D17-8E67-4E72A01C31E2}" destId="{12E172B9-01B0-436D-9684-1CCC8FA3FE5C}" srcOrd="0" destOrd="6" presId="urn:microsoft.com/office/officeart/2005/8/layout/list1"/>
    <dgm:cxn modelId="{65FAF74F-56D5-439D-9DE9-56DA8E309428}" type="presOf" srcId="{2ABCE219-275D-4DE5-AA51-43A6C554BECF}" destId="{12E172B9-01B0-436D-9684-1CCC8FA3FE5C}" srcOrd="0" destOrd="10" presId="urn:microsoft.com/office/officeart/2005/8/layout/list1"/>
    <dgm:cxn modelId="{46FCE977-C7DB-472C-9922-E959EB6DC68E}" type="presOf" srcId="{263B4B0F-F763-41E4-9725-88B077363C1C}" destId="{12E172B9-01B0-436D-9684-1CCC8FA3FE5C}" srcOrd="0" destOrd="11" presId="urn:microsoft.com/office/officeart/2005/8/layout/list1"/>
    <dgm:cxn modelId="{80DE667B-0B36-47CD-B977-7F8CBE4B4CBD}" srcId="{FA84BF92-43C6-4E94-A77F-6263E68B6783}" destId="{2ABCE219-275D-4DE5-AA51-43A6C554BECF}" srcOrd="10" destOrd="0" parTransId="{F6BA1303-8164-4ECD-A92E-65259B35DDBF}" sibTransId="{0AD21908-5A68-441E-AAC7-9EDF7AC26318}"/>
    <dgm:cxn modelId="{B568F27B-0E85-4EAC-B2DE-81C9E77FC4FB}" srcId="{DE4B9EAB-636A-44C0-B4F9-D4AE4F66DB43}" destId="{FA84BF92-43C6-4E94-A77F-6263E68B6783}" srcOrd="0" destOrd="0" parTransId="{AC2F3C19-8AC1-497A-9C58-F4EC2BFCFF7F}" sibTransId="{9D7AE265-07BF-4007-A381-FB05BD763012}"/>
    <dgm:cxn modelId="{881ACB86-CFE0-41A2-B622-9DB5F417B707}" srcId="{FA84BF92-43C6-4E94-A77F-6263E68B6783}" destId="{6ABEFBE1-F943-4749-B492-C48BB96D6E04}" srcOrd="5" destOrd="0" parTransId="{77BE0770-68CE-42E0-930C-F1689D85B2D6}" sibTransId="{EF6B1B86-8A08-47A4-911F-310845197E0A}"/>
    <dgm:cxn modelId="{9B4A7991-0D3C-4D2B-9D99-A0B94F006288}" type="presOf" srcId="{D8C9CAD3-194A-47A2-8524-12827A534270}" destId="{12E172B9-01B0-436D-9684-1CCC8FA3FE5C}" srcOrd="0" destOrd="0" presId="urn:microsoft.com/office/officeart/2005/8/layout/list1"/>
    <dgm:cxn modelId="{764DC399-3837-46DE-82FE-FEC7620E106C}" srcId="{FA84BF92-43C6-4E94-A77F-6263E68B6783}" destId="{263B4B0F-F763-41E4-9725-88B077363C1C}" srcOrd="11" destOrd="0" parTransId="{C27A847F-EC98-47D3-93EF-73C6B8D88C84}" sibTransId="{C8B9F859-8798-44A1-A4AD-5D292A4A019B}"/>
    <dgm:cxn modelId="{D6788FA2-D8FB-47A4-8B2E-FD6836F264E6}" type="presOf" srcId="{9772CAD2-B19F-4366-9273-BC509BC18E13}" destId="{12E172B9-01B0-436D-9684-1CCC8FA3FE5C}" srcOrd="0" destOrd="3" presId="urn:microsoft.com/office/officeart/2005/8/layout/list1"/>
    <dgm:cxn modelId="{537032AF-A13A-4455-8AFB-D23AEC95CDB4}" type="presOf" srcId="{FE42DCA4-421A-45EE-9585-5F2F6267D2CC}" destId="{12E172B9-01B0-436D-9684-1CCC8FA3FE5C}" srcOrd="0" destOrd="2" presId="urn:microsoft.com/office/officeart/2005/8/layout/list1"/>
    <dgm:cxn modelId="{0B6B40B2-B08B-4D1B-815A-F86D62FEF0F4}" type="presOf" srcId="{56821D06-215B-4C17-BD51-A3F5AF588244}" destId="{12E172B9-01B0-436D-9684-1CCC8FA3FE5C}" srcOrd="0" destOrd="9" presId="urn:microsoft.com/office/officeart/2005/8/layout/list1"/>
    <dgm:cxn modelId="{E456E0CA-BE82-4C97-8D15-E93E33B211A2}" srcId="{FA84BF92-43C6-4E94-A77F-6263E68B6783}" destId="{D8C9CAD3-194A-47A2-8524-12827A534270}" srcOrd="0" destOrd="0" parTransId="{19CC89B1-F12D-485F-8C19-248D9AFC6DD4}" sibTransId="{49B799A6-48FD-433E-AFDF-1F309A6D43D6}"/>
    <dgm:cxn modelId="{A28618D5-9698-44F3-8E03-0A749F655BD7}" srcId="{FA84BF92-43C6-4E94-A77F-6263E68B6783}" destId="{9CAF021F-A0B9-4D17-8E67-4E72A01C31E2}" srcOrd="6" destOrd="0" parTransId="{B83B5BA4-2F16-4957-93E1-E8920BA8E900}" sibTransId="{73FEBD9B-9426-40DB-8E44-282D83E3C5A3}"/>
    <dgm:cxn modelId="{77BFE1EB-9C2A-47E3-BBFE-AB22CC8B686A}" srcId="{FA84BF92-43C6-4E94-A77F-6263E68B6783}" destId="{1363B354-2B1E-449B-89D2-B94826D00A3C}" srcOrd="8" destOrd="0" parTransId="{AEEB19B9-73E6-4ABB-B139-CB2F4E168F83}" sibTransId="{15BFC652-9EE7-4A53-9128-D46A63A6574F}"/>
    <dgm:cxn modelId="{D54E0A0A-A053-4980-A578-2021456ACE82}" type="presParOf" srcId="{C0727D5E-6C12-4BCD-825A-84F5DCF3AFD4}" destId="{0C1C26A3-6F3E-4B3C-BD82-3281B4DA087C}" srcOrd="0" destOrd="0" presId="urn:microsoft.com/office/officeart/2005/8/layout/list1"/>
    <dgm:cxn modelId="{5E2FA87F-495A-47E1-87D1-96EA0DC43CD9}" type="presParOf" srcId="{0C1C26A3-6F3E-4B3C-BD82-3281B4DA087C}" destId="{8D263EF1-990E-4235-B334-4F0671851AEE}" srcOrd="0" destOrd="0" presId="urn:microsoft.com/office/officeart/2005/8/layout/list1"/>
    <dgm:cxn modelId="{65B732AF-1491-48A0-BDBB-4321A532662C}" type="presParOf" srcId="{0C1C26A3-6F3E-4B3C-BD82-3281B4DA087C}" destId="{4FC84B32-D1CC-469D-BDF0-F53E02EEAA9C}" srcOrd="1" destOrd="0" presId="urn:microsoft.com/office/officeart/2005/8/layout/list1"/>
    <dgm:cxn modelId="{6927FE29-DEFD-40AB-9EFB-AA0CDACE3743}" type="presParOf" srcId="{C0727D5E-6C12-4BCD-825A-84F5DCF3AFD4}" destId="{C9C22D64-4439-4069-B33D-D3976B592CC4}" srcOrd="1" destOrd="0" presId="urn:microsoft.com/office/officeart/2005/8/layout/list1"/>
    <dgm:cxn modelId="{3C435E92-E3A0-4C87-94C1-BECEEBBD5266}" type="presParOf" srcId="{C0727D5E-6C12-4BCD-825A-84F5DCF3AFD4}" destId="{12E172B9-01B0-436D-9684-1CCC8FA3FE5C}"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E4B9EAB-636A-44C0-B4F9-D4AE4F66DB43}"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lang="en-US"/>
        </a:p>
      </dgm:t>
    </dgm:pt>
    <dgm:pt modelId="{FA84BF92-43C6-4E94-A77F-6263E68B6783}">
      <dgm:prSet phldrT="[Text]" custT="1"/>
      <dgm:spPr/>
      <dgm:t>
        <a:bodyPr/>
        <a:lstStyle/>
        <a:p>
          <a:pPr algn="ctr"/>
          <a:r>
            <a:rPr lang="en-US" sz="2600" dirty="0">
              <a:latin typeface="Arial Rounded MT Bold" panose="020F0704030504030204" pitchFamily="34" charset="0"/>
            </a:rPr>
            <a:t>ERCOT IT Projects</a:t>
          </a:r>
        </a:p>
      </dgm:t>
    </dgm:pt>
    <dgm:pt modelId="{AC2F3C19-8AC1-497A-9C58-F4EC2BFCFF7F}" type="parTrans" cxnId="{B568F27B-0E85-4EAC-B2DE-81C9E77FC4FB}">
      <dgm:prSet/>
      <dgm:spPr/>
      <dgm:t>
        <a:bodyPr/>
        <a:lstStyle/>
        <a:p>
          <a:endParaRPr lang="en-US"/>
        </a:p>
      </dgm:t>
    </dgm:pt>
    <dgm:pt modelId="{9D7AE265-07BF-4007-A381-FB05BD763012}" type="sibTrans" cxnId="{B568F27B-0E85-4EAC-B2DE-81C9E77FC4FB}">
      <dgm:prSet/>
      <dgm:spPr/>
      <dgm:t>
        <a:bodyPr/>
        <a:lstStyle/>
        <a:p>
          <a:endParaRPr lang="en-US"/>
        </a:p>
      </dgm:t>
    </dgm:pt>
    <dgm:pt modelId="{D45AA15C-ACDC-4858-A60B-A8623616E445}">
      <dgm:prSet phldrT="[Text]" custT="1"/>
      <dgm:spPr>
        <a:solidFill>
          <a:schemeClr val="bg1">
            <a:alpha val="90000"/>
          </a:schemeClr>
        </a:solidFill>
      </dgm:spPr>
      <dgm:t>
        <a:bodyPr anchor="ctr" anchorCtr="0"/>
        <a:lstStyle/>
        <a:p>
          <a:pPr algn="l">
            <a:lnSpc>
              <a:spcPct val="90000"/>
            </a:lnSpc>
            <a:spcAft>
              <a:spcPct val="15000"/>
            </a:spcAft>
            <a:buNone/>
          </a:pPr>
          <a:endParaRPr lang="en-US" sz="2000" kern="1200" dirty="0">
            <a:solidFill>
              <a:schemeClr val="tx1"/>
            </a:solidFill>
            <a:latin typeface="Calibri" panose="020F0502020204030204" pitchFamily="34" charset="0"/>
            <a:ea typeface="+mn-ea"/>
            <a:cs typeface="Calibri" panose="020F0502020204030204" pitchFamily="34" charset="0"/>
          </a:endParaRPr>
        </a:p>
      </dgm:t>
    </dgm:pt>
    <dgm:pt modelId="{480C3FD9-8EB1-4EE2-B4F9-2C138C6BD6D0}" type="parTrans" cxnId="{DE6C3C7C-C748-4773-9500-A1E7372A1DA2}">
      <dgm:prSet/>
      <dgm:spPr/>
      <dgm:t>
        <a:bodyPr/>
        <a:lstStyle/>
        <a:p>
          <a:endParaRPr lang="en-US"/>
        </a:p>
      </dgm:t>
    </dgm:pt>
    <dgm:pt modelId="{9E5FF257-C3DA-4EA6-B516-DEDC36EB687B}" type="sibTrans" cxnId="{DE6C3C7C-C748-4773-9500-A1E7372A1DA2}">
      <dgm:prSet/>
      <dgm:spPr/>
      <dgm:t>
        <a:bodyPr/>
        <a:lstStyle/>
        <a:p>
          <a:endParaRPr lang="en-US"/>
        </a:p>
      </dgm:t>
    </dgm:pt>
    <dgm:pt modelId="{1AFB66F0-95C8-4468-A011-E51331EFA4DE}">
      <dgm:prSet phldrT="[Text]" custT="1"/>
      <dgm:spPr/>
      <dgm:t>
        <a:bodyPr/>
        <a:lstStyle/>
        <a:p>
          <a:pPr algn="l">
            <a:lnSpc>
              <a:spcPct val="90000"/>
            </a:lnSpc>
            <a:spcAft>
              <a:spcPct val="15000"/>
            </a:spcAft>
          </a:pPr>
          <a:r>
            <a:rPr lang="en-US" sz="1600" b="1" dirty="0"/>
            <a:t>MIS Retail API &amp; UI – </a:t>
          </a:r>
          <a:r>
            <a:rPr lang="en-US" sz="1600" dirty="0"/>
            <a:t>future rewrite in EWS where “look and feel” of MIS will be updated/standardized – Find ESI and Find Transaction.  Some functionalities such as link to reject codes and updated ‘key dates’ will be included.  As with other projects slated behind RTC+B, timing is tentative and possibly end of 2026 into 2027.</a:t>
          </a:r>
          <a:endParaRPr lang="en-US" sz="1600" kern="1200" dirty="0">
            <a:latin typeface="Arial Rounded MT Bold" panose="020F0704030504030204" pitchFamily="34" charset="0"/>
          </a:endParaRPr>
        </a:p>
      </dgm:t>
    </dgm:pt>
    <dgm:pt modelId="{5720E8E2-797C-4CA0-965A-416890F930B6}" type="parTrans" cxnId="{CA156B5C-791E-4725-B16C-FA59E4F55EC1}">
      <dgm:prSet/>
      <dgm:spPr/>
      <dgm:t>
        <a:bodyPr/>
        <a:lstStyle/>
        <a:p>
          <a:endParaRPr lang="en-US"/>
        </a:p>
      </dgm:t>
    </dgm:pt>
    <dgm:pt modelId="{42BD5AEB-732F-4B4B-BBAB-01F19B5F7C87}" type="sibTrans" cxnId="{CA156B5C-791E-4725-B16C-FA59E4F55EC1}">
      <dgm:prSet/>
      <dgm:spPr/>
      <dgm:t>
        <a:bodyPr/>
        <a:lstStyle/>
        <a:p>
          <a:endParaRPr lang="en-US"/>
        </a:p>
      </dgm:t>
    </dgm:pt>
    <dgm:pt modelId="{C8BAF929-6746-4A55-8092-1987E15E9A3A}">
      <dgm:prSet phldrT="[Text]" custT="1"/>
      <dgm:spPr>
        <a:solidFill>
          <a:schemeClr val="bg1">
            <a:alpha val="90000"/>
          </a:schemeClr>
        </a:solidFill>
      </dgm:spPr>
      <dgm:t>
        <a:bodyPr/>
        <a:lstStyle/>
        <a:p>
          <a:pPr algn="l">
            <a:lnSpc>
              <a:spcPct val="90000"/>
            </a:lnSpc>
            <a:spcAft>
              <a:spcPct val="15000"/>
            </a:spcAft>
            <a:buFont typeface="Symbol" panose="05050102010706020507" pitchFamily="18" charset="2"/>
            <a:buChar char=""/>
          </a:pPr>
          <a:r>
            <a:rPr lang="en-US" sz="1600" b="1" kern="1200" dirty="0" err="1"/>
            <a:t>FlighTrak</a:t>
          </a:r>
          <a:r>
            <a:rPr lang="en-US" sz="1600" b="1" kern="1200" dirty="0"/>
            <a:t> rewrite – </a:t>
          </a:r>
          <a:r>
            <a:rPr lang="en-US" sz="1600" kern="1200" dirty="0"/>
            <a:t>ERCOT is still reviewing scope and will seek input from users.  Project likely will not kick off until late 2026.</a:t>
          </a:r>
          <a:endParaRPr lang="en-US" sz="1600" b="0" kern="1200" dirty="0"/>
        </a:p>
      </dgm:t>
    </dgm:pt>
    <dgm:pt modelId="{5F0A8099-473A-4184-9CDB-A496574EC109}" type="parTrans" cxnId="{17C19D28-564E-412F-B7FC-4E5712803C7A}">
      <dgm:prSet/>
      <dgm:spPr/>
      <dgm:t>
        <a:bodyPr/>
        <a:lstStyle/>
        <a:p>
          <a:endParaRPr lang="en-US"/>
        </a:p>
      </dgm:t>
    </dgm:pt>
    <dgm:pt modelId="{7D058FAA-9DAB-4484-B830-5E697D43271D}" type="sibTrans" cxnId="{17C19D28-564E-412F-B7FC-4E5712803C7A}">
      <dgm:prSet/>
      <dgm:spPr/>
      <dgm:t>
        <a:bodyPr/>
        <a:lstStyle/>
        <a:p>
          <a:endParaRPr lang="en-US"/>
        </a:p>
      </dgm:t>
    </dgm:pt>
    <dgm:pt modelId="{1616B780-130C-4489-8015-5B7727E71914}">
      <dgm:prSet phldrT="[Text]" custT="1"/>
      <dgm:spPr>
        <a:solidFill>
          <a:schemeClr val="bg1">
            <a:alpha val="90000"/>
          </a:schemeClr>
        </a:solidFill>
      </dgm:spPr>
      <dgm:t>
        <a:bodyPr anchor="ctr" anchorCtr="0"/>
        <a:lstStyle/>
        <a:p>
          <a:pPr algn="just">
            <a:lnSpc>
              <a:spcPct val="90000"/>
            </a:lnSpc>
            <a:spcAft>
              <a:spcPct val="15000"/>
            </a:spcAft>
            <a:buFont typeface="Arial" panose="020B0604020202020204" pitchFamily="34" charset="0"/>
            <a:buChar char="•"/>
          </a:pPr>
          <a:endParaRPr lang="en-US" sz="1600" b="0" u="sng" kern="1200" dirty="0"/>
        </a:p>
      </dgm:t>
    </dgm:pt>
    <dgm:pt modelId="{8CD62D38-3DF6-4F3A-92D1-742D49A5F97A}" type="parTrans" cxnId="{F4314A4D-0735-44B5-9582-32F4296D3752}">
      <dgm:prSet/>
      <dgm:spPr/>
      <dgm:t>
        <a:bodyPr/>
        <a:lstStyle/>
        <a:p>
          <a:endParaRPr lang="en-US"/>
        </a:p>
      </dgm:t>
    </dgm:pt>
    <dgm:pt modelId="{B23F14C2-1F74-4D6C-A372-2B787DD37545}" type="sibTrans" cxnId="{F4314A4D-0735-44B5-9582-32F4296D3752}">
      <dgm:prSet/>
      <dgm:spPr/>
      <dgm:t>
        <a:bodyPr/>
        <a:lstStyle/>
        <a:p>
          <a:endParaRPr lang="en-US"/>
        </a:p>
      </dgm:t>
    </dgm:pt>
    <dgm:pt modelId="{8776B6F4-A836-436A-8E55-03F488D45FC7}">
      <dgm:prSet phldrT="[Text]" custT="1"/>
      <dgm:spPr>
        <a:solidFill>
          <a:schemeClr val="bg1">
            <a:alpha val="90000"/>
          </a:schemeClr>
        </a:solidFill>
      </dgm:spPr>
      <dgm:t>
        <a:bodyPr/>
        <a:lstStyle/>
        <a:p>
          <a:pPr algn="just">
            <a:lnSpc>
              <a:spcPct val="100000"/>
            </a:lnSpc>
            <a:spcAft>
              <a:spcPts val="1200"/>
            </a:spcAft>
            <a:buFont typeface="Symbol" panose="05050102010706020507" pitchFamily="18" charset="2"/>
            <a:buChar char=""/>
          </a:pPr>
          <a:r>
            <a:rPr lang="en-US" sz="1600" b="1" kern="1200" dirty="0"/>
            <a:t>Public Website Cipher Security Hardening – upgrading from TLS 1.2 to 1.3 – </a:t>
          </a:r>
          <a:r>
            <a:rPr lang="en-US" sz="1600" kern="1200" dirty="0"/>
            <a:t>ERCOT plans to update cipher suites to tighten security protocols.  Currently, ERCOT utilizes TLS v 1.2 for UIs and APIs.  The goal is to move to TLS v 1.3 in 4 to 6 months.  As with the change from 1.1 to 1.2 (which occurred in 2019/2020), both versions will be available for a transition period and v1.2 will ultimately be deprecated.  With expected changes to APIs , market notices and updates in working groups will be provided when v 1.3 is available in the MOTE as v1.3 is not yet available at ERCOT.</a:t>
          </a:r>
          <a:endParaRPr lang="en-US" sz="1600" b="1" kern="1200" dirty="0">
            <a:solidFill>
              <a:schemeClr val="tx1"/>
            </a:solidFill>
          </a:endParaRPr>
        </a:p>
      </dgm:t>
    </dgm:pt>
    <dgm:pt modelId="{00558169-0D69-4B86-A9A3-AD3846C3ACB0}" type="parTrans" cxnId="{B10DCFB4-E774-4792-9F9F-FD4B90CA5546}">
      <dgm:prSet/>
      <dgm:spPr/>
      <dgm:t>
        <a:bodyPr/>
        <a:lstStyle/>
        <a:p>
          <a:endParaRPr lang="en-US"/>
        </a:p>
      </dgm:t>
    </dgm:pt>
    <dgm:pt modelId="{4A7A6DB9-9E03-4929-9672-76E9BCF4B434}" type="sibTrans" cxnId="{B10DCFB4-E774-4792-9F9F-FD4B90CA5546}">
      <dgm:prSet/>
      <dgm:spPr/>
      <dgm:t>
        <a:bodyPr/>
        <a:lstStyle/>
        <a:p>
          <a:endParaRPr lang="en-US"/>
        </a:p>
      </dgm:t>
    </dgm:pt>
    <dgm:pt modelId="{3B8320FA-A0AE-463E-8B47-5FEA3FFAF25C}">
      <dgm:prSet phldrT="[Text]" custT="1"/>
      <dgm:spPr/>
      <dgm:t>
        <a:bodyPr/>
        <a:lstStyle/>
        <a:p>
          <a:pPr algn="l">
            <a:lnSpc>
              <a:spcPct val="90000"/>
            </a:lnSpc>
            <a:spcAft>
              <a:spcPct val="15000"/>
            </a:spcAft>
          </a:pPr>
          <a:endParaRPr lang="en-US" sz="1600" kern="1200" dirty="0">
            <a:latin typeface="Arial Rounded MT Bold" panose="020F0704030504030204" pitchFamily="34" charset="0"/>
          </a:endParaRPr>
        </a:p>
      </dgm:t>
    </dgm:pt>
    <dgm:pt modelId="{A68E586A-888E-4CC8-A0F2-405C9CD56BB6}" type="parTrans" cxnId="{7820256C-0C22-4957-8B58-CAC932C61FB7}">
      <dgm:prSet/>
      <dgm:spPr/>
    </dgm:pt>
    <dgm:pt modelId="{AA373329-CD7E-42E2-96F3-1A626B2B6266}" type="sibTrans" cxnId="{7820256C-0C22-4957-8B58-CAC932C61FB7}">
      <dgm:prSet/>
      <dgm:spPr/>
    </dgm:pt>
    <dgm:pt modelId="{C0727D5E-6C12-4BCD-825A-84F5DCF3AFD4}" type="pres">
      <dgm:prSet presAssocID="{DE4B9EAB-636A-44C0-B4F9-D4AE4F66DB43}" presName="linear" presStyleCnt="0">
        <dgm:presLayoutVars>
          <dgm:dir/>
          <dgm:animLvl val="lvl"/>
          <dgm:resizeHandles val="exact"/>
        </dgm:presLayoutVars>
      </dgm:prSet>
      <dgm:spPr/>
    </dgm:pt>
    <dgm:pt modelId="{0C1C26A3-6F3E-4B3C-BD82-3281B4DA087C}" type="pres">
      <dgm:prSet presAssocID="{FA84BF92-43C6-4E94-A77F-6263E68B6783}" presName="parentLin" presStyleCnt="0"/>
      <dgm:spPr/>
    </dgm:pt>
    <dgm:pt modelId="{8D263EF1-990E-4235-B334-4F0671851AEE}" type="pres">
      <dgm:prSet presAssocID="{FA84BF92-43C6-4E94-A77F-6263E68B6783}" presName="parentLeftMargin" presStyleLbl="node1" presStyleIdx="0" presStyleCnt="1"/>
      <dgm:spPr/>
    </dgm:pt>
    <dgm:pt modelId="{4FC84B32-D1CC-469D-BDF0-F53E02EEAA9C}" type="pres">
      <dgm:prSet presAssocID="{FA84BF92-43C6-4E94-A77F-6263E68B6783}" presName="parentText" presStyleLbl="node1" presStyleIdx="0" presStyleCnt="1" custScaleX="157466" custScaleY="23662" custLinFactNeighborX="-100000" custLinFactNeighborY="-57938">
        <dgm:presLayoutVars>
          <dgm:chMax val="0"/>
          <dgm:bulletEnabled val="1"/>
        </dgm:presLayoutVars>
      </dgm:prSet>
      <dgm:spPr>
        <a:prstGeom prst="rect">
          <a:avLst/>
        </a:prstGeom>
      </dgm:spPr>
    </dgm:pt>
    <dgm:pt modelId="{C9C22D64-4439-4069-B33D-D3976B592CC4}" type="pres">
      <dgm:prSet presAssocID="{FA84BF92-43C6-4E94-A77F-6263E68B6783}" presName="negativeSpace" presStyleCnt="0"/>
      <dgm:spPr/>
    </dgm:pt>
    <dgm:pt modelId="{12E172B9-01B0-436D-9684-1CCC8FA3FE5C}" type="pres">
      <dgm:prSet presAssocID="{FA84BF92-43C6-4E94-A77F-6263E68B6783}" presName="childText" presStyleLbl="conFgAcc1" presStyleIdx="0" presStyleCnt="1" custScaleX="94899" custScaleY="102906" custLinFactY="-9342" custLinFactNeighborX="-78" custLinFactNeighborY="-100000">
        <dgm:presLayoutVars>
          <dgm:bulletEnabled val="1"/>
        </dgm:presLayoutVars>
      </dgm:prSet>
      <dgm:spPr/>
    </dgm:pt>
  </dgm:ptLst>
  <dgm:cxnLst>
    <dgm:cxn modelId="{17C19D28-564E-412F-B7FC-4E5712803C7A}" srcId="{FA84BF92-43C6-4E94-A77F-6263E68B6783}" destId="{C8BAF929-6746-4A55-8092-1987E15E9A3A}" srcOrd="2" destOrd="0" parTransId="{5F0A8099-473A-4184-9CDB-A496574EC109}" sibTransId="{7D058FAA-9DAB-4484-B830-5E697D43271D}"/>
    <dgm:cxn modelId="{CA156B5C-791E-4725-B16C-FA59E4F55EC1}" srcId="{FA84BF92-43C6-4E94-A77F-6263E68B6783}" destId="{1AFB66F0-95C8-4468-A011-E51331EFA4DE}" srcOrd="0" destOrd="0" parTransId="{5720E8E2-797C-4CA0-965A-416890F930B6}" sibTransId="{42BD5AEB-732F-4B4B-BBAB-01F19B5F7C87}"/>
    <dgm:cxn modelId="{C7805960-ECC9-43E0-AAD8-F67026F4BC55}" type="presOf" srcId="{DE4B9EAB-636A-44C0-B4F9-D4AE4F66DB43}" destId="{C0727D5E-6C12-4BCD-825A-84F5DCF3AFD4}" srcOrd="0" destOrd="0" presId="urn:microsoft.com/office/officeart/2005/8/layout/list1"/>
    <dgm:cxn modelId="{A692A465-5A15-40FB-89DC-DD0C0FDF30B5}" type="presOf" srcId="{D45AA15C-ACDC-4858-A60B-A8623616E445}" destId="{12E172B9-01B0-436D-9684-1CCC8FA3FE5C}" srcOrd="0" destOrd="5" presId="urn:microsoft.com/office/officeart/2005/8/layout/list1"/>
    <dgm:cxn modelId="{7820256C-0C22-4957-8B58-CAC932C61FB7}" srcId="{FA84BF92-43C6-4E94-A77F-6263E68B6783}" destId="{3B8320FA-A0AE-463E-8B47-5FEA3FFAF25C}" srcOrd="1" destOrd="0" parTransId="{A68E586A-888E-4CC8-A0F2-405C9CD56BB6}" sibTransId="{AA373329-CD7E-42E2-96F3-1A626B2B6266}"/>
    <dgm:cxn modelId="{F4314A4D-0735-44B5-9582-32F4296D3752}" srcId="{FA84BF92-43C6-4E94-A77F-6263E68B6783}" destId="{1616B780-130C-4489-8015-5B7727E71914}" srcOrd="3" destOrd="0" parTransId="{8CD62D38-3DF6-4F3A-92D1-742D49A5F97A}" sibTransId="{B23F14C2-1F74-4D6C-A372-2B787DD37545}"/>
    <dgm:cxn modelId="{CECC1D71-61C7-42DB-80B4-14E8D2B958A5}" type="presOf" srcId="{1AFB66F0-95C8-4468-A011-E51331EFA4DE}" destId="{12E172B9-01B0-436D-9684-1CCC8FA3FE5C}" srcOrd="0" destOrd="0" presId="urn:microsoft.com/office/officeart/2005/8/layout/list1"/>
    <dgm:cxn modelId="{B568F27B-0E85-4EAC-B2DE-81C9E77FC4FB}" srcId="{DE4B9EAB-636A-44C0-B4F9-D4AE4F66DB43}" destId="{FA84BF92-43C6-4E94-A77F-6263E68B6783}" srcOrd="0" destOrd="0" parTransId="{AC2F3C19-8AC1-497A-9C58-F4EC2BFCFF7F}" sibTransId="{9D7AE265-07BF-4007-A381-FB05BD763012}"/>
    <dgm:cxn modelId="{DE6C3C7C-C748-4773-9500-A1E7372A1DA2}" srcId="{FA84BF92-43C6-4E94-A77F-6263E68B6783}" destId="{D45AA15C-ACDC-4858-A60B-A8623616E445}" srcOrd="5" destOrd="0" parTransId="{480C3FD9-8EB1-4EE2-B4F9-2C138C6BD6D0}" sibTransId="{9E5FF257-C3DA-4EA6-B516-DEDC36EB687B}"/>
    <dgm:cxn modelId="{B144A28B-2F7C-4FD9-BDDD-0733CBB14D9A}" type="presOf" srcId="{FA84BF92-43C6-4E94-A77F-6263E68B6783}" destId="{4FC84B32-D1CC-469D-BDF0-F53E02EEAA9C}" srcOrd="1" destOrd="0" presId="urn:microsoft.com/office/officeart/2005/8/layout/list1"/>
    <dgm:cxn modelId="{0490B598-974D-4EA2-9DAB-7689DF586547}" type="presOf" srcId="{C8BAF929-6746-4A55-8092-1987E15E9A3A}" destId="{12E172B9-01B0-436D-9684-1CCC8FA3FE5C}" srcOrd="0" destOrd="2" presId="urn:microsoft.com/office/officeart/2005/8/layout/list1"/>
    <dgm:cxn modelId="{B10DCFB4-E774-4792-9F9F-FD4B90CA5546}" srcId="{FA84BF92-43C6-4E94-A77F-6263E68B6783}" destId="{8776B6F4-A836-436A-8E55-03F488D45FC7}" srcOrd="4" destOrd="0" parTransId="{00558169-0D69-4B86-A9A3-AD3846C3ACB0}" sibTransId="{4A7A6DB9-9E03-4929-9672-76E9BCF4B434}"/>
    <dgm:cxn modelId="{029406B8-7250-4054-9760-C0E84840741C}" type="presOf" srcId="{8776B6F4-A836-436A-8E55-03F488D45FC7}" destId="{12E172B9-01B0-436D-9684-1CCC8FA3FE5C}" srcOrd="0" destOrd="4" presId="urn:microsoft.com/office/officeart/2005/8/layout/list1"/>
    <dgm:cxn modelId="{F630D6BA-94AC-442D-AA4E-29115D215F18}" type="presOf" srcId="{1616B780-130C-4489-8015-5B7727E71914}" destId="{12E172B9-01B0-436D-9684-1CCC8FA3FE5C}" srcOrd="0" destOrd="3" presId="urn:microsoft.com/office/officeart/2005/8/layout/list1"/>
    <dgm:cxn modelId="{C1AC08D9-D308-4601-B128-0824E680459D}" type="presOf" srcId="{3B8320FA-A0AE-463E-8B47-5FEA3FFAF25C}" destId="{12E172B9-01B0-436D-9684-1CCC8FA3FE5C}" srcOrd="0" destOrd="1" presId="urn:microsoft.com/office/officeart/2005/8/layout/list1"/>
    <dgm:cxn modelId="{DBE656EB-88E9-4FE8-8C22-03E98958EFC7}" type="presOf" srcId="{FA84BF92-43C6-4E94-A77F-6263E68B6783}" destId="{8D263EF1-990E-4235-B334-4F0671851AEE}" srcOrd="0" destOrd="0" presId="urn:microsoft.com/office/officeart/2005/8/layout/list1"/>
    <dgm:cxn modelId="{219B18E8-B25F-4F4B-A3FD-D785A87C29E6}" type="presParOf" srcId="{C0727D5E-6C12-4BCD-825A-84F5DCF3AFD4}" destId="{0C1C26A3-6F3E-4B3C-BD82-3281B4DA087C}" srcOrd="0" destOrd="0" presId="urn:microsoft.com/office/officeart/2005/8/layout/list1"/>
    <dgm:cxn modelId="{CAE32620-B766-4BEF-B673-5C47AD85BB62}" type="presParOf" srcId="{0C1C26A3-6F3E-4B3C-BD82-3281B4DA087C}" destId="{8D263EF1-990E-4235-B334-4F0671851AEE}" srcOrd="0" destOrd="0" presId="urn:microsoft.com/office/officeart/2005/8/layout/list1"/>
    <dgm:cxn modelId="{527D57C2-CBFE-45B4-9C57-27964B85DF9F}" type="presParOf" srcId="{0C1C26A3-6F3E-4B3C-BD82-3281B4DA087C}" destId="{4FC84B32-D1CC-469D-BDF0-F53E02EEAA9C}" srcOrd="1" destOrd="0" presId="urn:microsoft.com/office/officeart/2005/8/layout/list1"/>
    <dgm:cxn modelId="{6C476AF7-F96F-4CD1-8F4E-FB77EAA72267}" type="presParOf" srcId="{C0727D5E-6C12-4BCD-825A-84F5DCF3AFD4}" destId="{C9C22D64-4439-4069-B33D-D3976B592CC4}" srcOrd="1" destOrd="0" presId="urn:microsoft.com/office/officeart/2005/8/layout/list1"/>
    <dgm:cxn modelId="{731E6A9E-5E16-4CB9-8545-BC52689A4C96}" type="presParOf" srcId="{C0727D5E-6C12-4BCD-825A-84F5DCF3AFD4}" destId="{12E172B9-01B0-436D-9684-1CCC8FA3FE5C}"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E4B9EAB-636A-44C0-B4F9-D4AE4F66DB43}"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lang="en-US"/>
        </a:p>
      </dgm:t>
    </dgm:pt>
    <dgm:pt modelId="{FA84BF92-43C6-4E94-A77F-6263E68B6783}">
      <dgm:prSet phldrT="[Text]" custT="1"/>
      <dgm:spPr/>
      <dgm:t>
        <a:bodyPr/>
        <a:lstStyle/>
        <a:p>
          <a:pPr algn="ctr"/>
          <a:r>
            <a:rPr lang="en-US" sz="2600" dirty="0">
              <a:latin typeface="Arial Rounded MT Bold" panose="020F0704030504030204" pitchFamily="34" charset="0"/>
            </a:rPr>
            <a:t>ERCOT IT Projects</a:t>
          </a:r>
        </a:p>
      </dgm:t>
    </dgm:pt>
    <dgm:pt modelId="{AC2F3C19-8AC1-497A-9C58-F4EC2BFCFF7F}" type="parTrans" cxnId="{B568F27B-0E85-4EAC-B2DE-81C9E77FC4FB}">
      <dgm:prSet/>
      <dgm:spPr/>
      <dgm:t>
        <a:bodyPr/>
        <a:lstStyle/>
        <a:p>
          <a:endParaRPr lang="en-US"/>
        </a:p>
      </dgm:t>
    </dgm:pt>
    <dgm:pt modelId="{9D7AE265-07BF-4007-A381-FB05BD763012}" type="sibTrans" cxnId="{B568F27B-0E85-4EAC-B2DE-81C9E77FC4FB}">
      <dgm:prSet/>
      <dgm:spPr/>
      <dgm:t>
        <a:bodyPr/>
        <a:lstStyle/>
        <a:p>
          <a:endParaRPr lang="en-US"/>
        </a:p>
      </dgm:t>
    </dgm:pt>
    <dgm:pt modelId="{1AFB66F0-95C8-4468-A011-E51331EFA4DE}">
      <dgm:prSet phldrT="[Text]" custT="1"/>
      <dgm:spPr/>
      <dgm:t>
        <a:bodyPr/>
        <a:lstStyle/>
        <a:p>
          <a:pPr algn="l">
            <a:lnSpc>
              <a:spcPct val="90000"/>
            </a:lnSpc>
            <a:spcAft>
              <a:spcPct val="15000"/>
            </a:spcAft>
          </a:pPr>
          <a:r>
            <a:rPr lang="en-US" sz="1600" b="1" dirty="0"/>
            <a:t>Digital Certificates – </a:t>
          </a:r>
          <a:r>
            <a:rPr lang="en-US" sz="1600" dirty="0"/>
            <a:t>ERCOT plans to move from digital certificates to multi-factor authentication (MFA) with a single sign on.  A few notes regarding the project that is expected to take a couple of years to fully complete:</a:t>
          </a:r>
          <a:endParaRPr lang="en-US" sz="1600" kern="1200" dirty="0">
            <a:latin typeface="Arial Rounded MT Bold" panose="020F0704030504030204" pitchFamily="34" charset="0"/>
          </a:endParaRPr>
        </a:p>
      </dgm:t>
    </dgm:pt>
    <dgm:pt modelId="{5720E8E2-797C-4CA0-965A-416890F930B6}" type="parTrans" cxnId="{CA156B5C-791E-4725-B16C-FA59E4F55EC1}">
      <dgm:prSet/>
      <dgm:spPr/>
      <dgm:t>
        <a:bodyPr/>
        <a:lstStyle/>
        <a:p>
          <a:endParaRPr lang="en-US"/>
        </a:p>
      </dgm:t>
    </dgm:pt>
    <dgm:pt modelId="{42BD5AEB-732F-4B4B-BBAB-01F19B5F7C87}" type="sibTrans" cxnId="{CA156B5C-791E-4725-B16C-FA59E4F55EC1}">
      <dgm:prSet/>
      <dgm:spPr/>
      <dgm:t>
        <a:bodyPr/>
        <a:lstStyle/>
        <a:p>
          <a:endParaRPr lang="en-US"/>
        </a:p>
      </dgm:t>
    </dgm:pt>
    <dgm:pt modelId="{C8BAF929-6746-4A55-8092-1987E15E9A3A}">
      <dgm:prSet phldrT="[Text]" custT="1"/>
      <dgm:spPr>
        <a:solidFill>
          <a:schemeClr val="bg1">
            <a:alpha val="90000"/>
          </a:schemeClr>
        </a:solidFill>
      </dgm:spPr>
      <dgm:t>
        <a:bodyPr/>
        <a:lstStyle/>
        <a:p>
          <a:pPr algn="l">
            <a:lnSpc>
              <a:spcPct val="90000"/>
            </a:lnSpc>
            <a:spcAft>
              <a:spcPct val="15000"/>
            </a:spcAft>
            <a:buFont typeface="Symbol" panose="05050102010706020507" pitchFamily="18" charset="2"/>
            <a:buChar char=""/>
          </a:pPr>
          <a:r>
            <a:rPr lang="en-US" sz="1600" b="1" kern="1200" dirty="0"/>
            <a:t>New Root CA for Digital Certificates – </a:t>
          </a:r>
          <a:r>
            <a:rPr lang="en-US" sz="1600" kern="1200" dirty="0"/>
            <a:t>October 1</a:t>
          </a:r>
          <a:r>
            <a:rPr lang="en-US" sz="1600" kern="1200" baseline="30000" dirty="0"/>
            <a:t>st</a:t>
          </a:r>
          <a:r>
            <a:rPr lang="en-US" sz="1600" kern="1200" dirty="0"/>
            <a:t> a new version of the root CA for digital certificates was put in place.  For 2025 -26, both old and new DCs will be accepted while renewals are occurring.  Process does not change for users.  Some may have to import the new root CA which is machine to machine.  No impacts for USAs.  It was noted attestations should be easier for USAs.</a:t>
          </a:r>
          <a:endParaRPr lang="en-US" sz="1600" b="0" kern="1200" dirty="0"/>
        </a:p>
      </dgm:t>
    </dgm:pt>
    <dgm:pt modelId="{5F0A8099-473A-4184-9CDB-A496574EC109}" type="parTrans" cxnId="{17C19D28-564E-412F-B7FC-4E5712803C7A}">
      <dgm:prSet/>
      <dgm:spPr/>
      <dgm:t>
        <a:bodyPr/>
        <a:lstStyle/>
        <a:p>
          <a:endParaRPr lang="en-US"/>
        </a:p>
      </dgm:t>
    </dgm:pt>
    <dgm:pt modelId="{7D058FAA-9DAB-4484-B830-5E697D43271D}" type="sibTrans" cxnId="{17C19D28-564E-412F-B7FC-4E5712803C7A}">
      <dgm:prSet/>
      <dgm:spPr/>
      <dgm:t>
        <a:bodyPr/>
        <a:lstStyle/>
        <a:p>
          <a:endParaRPr lang="en-US"/>
        </a:p>
      </dgm:t>
    </dgm:pt>
    <dgm:pt modelId="{3B8320FA-A0AE-463E-8B47-5FEA3FFAF25C}">
      <dgm:prSet phldrT="[Text]" custT="1"/>
      <dgm:spPr/>
      <dgm:t>
        <a:bodyPr/>
        <a:lstStyle/>
        <a:p>
          <a:pPr algn="l">
            <a:lnSpc>
              <a:spcPct val="90000"/>
            </a:lnSpc>
            <a:spcAft>
              <a:spcPct val="15000"/>
            </a:spcAft>
          </a:pPr>
          <a:endParaRPr lang="en-US" sz="1600" kern="1200" dirty="0">
            <a:latin typeface="Arial Rounded MT Bold" panose="020F0704030504030204" pitchFamily="34" charset="0"/>
          </a:endParaRPr>
        </a:p>
      </dgm:t>
    </dgm:pt>
    <dgm:pt modelId="{A68E586A-888E-4CC8-A0F2-405C9CD56BB6}" type="parTrans" cxnId="{7820256C-0C22-4957-8B58-CAC932C61FB7}">
      <dgm:prSet/>
      <dgm:spPr/>
      <dgm:t>
        <a:bodyPr/>
        <a:lstStyle/>
        <a:p>
          <a:endParaRPr lang="en-US"/>
        </a:p>
      </dgm:t>
    </dgm:pt>
    <dgm:pt modelId="{AA373329-CD7E-42E2-96F3-1A626B2B6266}" type="sibTrans" cxnId="{7820256C-0C22-4957-8B58-CAC932C61FB7}">
      <dgm:prSet/>
      <dgm:spPr/>
      <dgm:t>
        <a:bodyPr/>
        <a:lstStyle/>
        <a:p>
          <a:endParaRPr lang="en-US"/>
        </a:p>
      </dgm:t>
    </dgm:pt>
    <dgm:pt modelId="{84FB1252-B0D5-42ED-A5A0-4133CB0287B9}">
      <dgm:prSet custT="1"/>
      <dgm:spPr/>
      <dgm:t>
        <a:bodyPr/>
        <a:lstStyle/>
        <a:p>
          <a:pPr>
            <a:buFont typeface="Courier New" panose="02070309020205020404" pitchFamily="49" charset="0"/>
            <a:buChar char="o"/>
          </a:pPr>
          <a:r>
            <a:rPr lang="en-US" sz="1600" dirty="0"/>
            <a:t>APIs may continue to need digital certificates</a:t>
          </a:r>
        </a:p>
      </dgm:t>
    </dgm:pt>
    <dgm:pt modelId="{11E36FFE-A7F6-4703-88BB-C62CB16EC67D}" type="parTrans" cxnId="{A92C0A89-8719-4BBA-9452-81824E5FAB78}">
      <dgm:prSet/>
      <dgm:spPr/>
      <dgm:t>
        <a:bodyPr/>
        <a:lstStyle/>
        <a:p>
          <a:endParaRPr lang="en-US"/>
        </a:p>
      </dgm:t>
    </dgm:pt>
    <dgm:pt modelId="{768F69ED-8528-41F6-BBF5-0B08EDE0D65D}" type="sibTrans" cxnId="{A92C0A89-8719-4BBA-9452-81824E5FAB78}">
      <dgm:prSet/>
      <dgm:spPr/>
      <dgm:t>
        <a:bodyPr/>
        <a:lstStyle/>
        <a:p>
          <a:endParaRPr lang="en-US"/>
        </a:p>
      </dgm:t>
    </dgm:pt>
    <dgm:pt modelId="{DE7BB66A-5E30-4593-B462-02E3B7A64AE5}">
      <dgm:prSet custT="1"/>
      <dgm:spPr/>
      <dgm:t>
        <a:bodyPr/>
        <a:lstStyle/>
        <a:p>
          <a:pPr>
            <a:buFont typeface="Courier New" panose="02070309020205020404" pitchFamily="49" charset="0"/>
            <a:buChar char="o"/>
          </a:pPr>
          <a:r>
            <a:rPr lang="en-US" sz="1600" dirty="0"/>
            <a:t>All applications will move to a new system/platform which is currently being reviewed for a vendor</a:t>
          </a:r>
        </a:p>
      </dgm:t>
    </dgm:pt>
    <dgm:pt modelId="{DFB3608E-5EA5-4F1B-89A2-D8AC6175A4E6}" type="parTrans" cxnId="{C3C2F512-32D5-4B21-B07B-2CB0CE6B7E8A}">
      <dgm:prSet/>
      <dgm:spPr/>
      <dgm:t>
        <a:bodyPr/>
        <a:lstStyle/>
        <a:p>
          <a:endParaRPr lang="en-US"/>
        </a:p>
      </dgm:t>
    </dgm:pt>
    <dgm:pt modelId="{5EE4DC11-0002-469A-8B3C-04F3F1235931}" type="sibTrans" cxnId="{C3C2F512-32D5-4B21-B07B-2CB0CE6B7E8A}">
      <dgm:prSet/>
      <dgm:spPr/>
      <dgm:t>
        <a:bodyPr/>
        <a:lstStyle/>
        <a:p>
          <a:endParaRPr lang="en-US"/>
        </a:p>
      </dgm:t>
    </dgm:pt>
    <dgm:pt modelId="{C41CF812-6695-4CD7-B6A8-3FDF1EB29A4A}">
      <dgm:prSet custT="1"/>
      <dgm:spPr/>
      <dgm:t>
        <a:bodyPr/>
        <a:lstStyle/>
        <a:p>
          <a:pPr>
            <a:buFont typeface="Courier New" panose="02070309020205020404" pitchFamily="49" charset="0"/>
            <a:buChar char="o"/>
          </a:pPr>
          <a:r>
            <a:rPr lang="en-US" sz="1600" dirty="0"/>
            <a:t>“super users” will be created to manage multiple DUNS with a single log on</a:t>
          </a:r>
        </a:p>
      </dgm:t>
    </dgm:pt>
    <dgm:pt modelId="{4C49CD57-9CA8-498A-B731-9798C9F8E25C}" type="parTrans" cxnId="{67B75C3B-5E77-40C3-ADF4-CFB2CD86CFBE}">
      <dgm:prSet/>
      <dgm:spPr/>
      <dgm:t>
        <a:bodyPr/>
        <a:lstStyle/>
        <a:p>
          <a:endParaRPr lang="en-US"/>
        </a:p>
      </dgm:t>
    </dgm:pt>
    <dgm:pt modelId="{ED9971F3-E946-408A-9BA6-AC819D5E87CB}" type="sibTrans" cxnId="{67B75C3B-5E77-40C3-ADF4-CFB2CD86CFBE}">
      <dgm:prSet/>
      <dgm:spPr/>
      <dgm:t>
        <a:bodyPr/>
        <a:lstStyle/>
        <a:p>
          <a:endParaRPr lang="en-US"/>
        </a:p>
      </dgm:t>
    </dgm:pt>
    <dgm:pt modelId="{E898AA1F-8E66-4072-9BA8-A8B41AA9C346}">
      <dgm:prSet custT="1"/>
      <dgm:spPr/>
      <dgm:t>
        <a:bodyPr/>
        <a:lstStyle/>
        <a:p>
          <a:pPr>
            <a:buFont typeface="Courier New" panose="02070309020205020404" pitchFamily="49" charset="0"/>
            <a:buChar char="o"/>
          </a:pPr>
          <a:r>
            <a:rPr lang="en-US" sz="1600" dirty="0"/>
            <a:t>More detailed road map will be presented at various working groups to keep the market apprised of changes</a:t>
          </a:r>
        </a:p>
      </dgm:t>
    </dgm:pt>
    <dgm:pt modelId="{B271A7A9-F35C-4C3E-A1A5-7D9A0BF8B781}" type="parTrans" cxnId="{EA148195-D270-4BA8-AAEE-9E9E6353CC68}">
      <dgm:prSet/>
      <dgm:spPr/>
      <dgm:t>
        <a:bodyPr/>
        <a:lstStyle/>
        <a:p>
          <a:endParaRPr lang="en-US"/>
        </a:p>
      </dgm:t>
    </dgm:pt>
    <dgm:pt modelId="{6019B56A-C243-4E7D-BB46-82B7BFC27395}" type="sibTrans" cxnId="{EA148195-D270-4BA8-AAEE-9E9E6353CC68}">
      <dgm:prSet/>
      <dgm:spPr/>
      <dgm:t>
        <a:bodyPr/>
        <a:lstStyle/>
        <a:p>
          <a:endParaRPr lang="en-US"/>
        </a:p>
      </dgm:t>
    </dgm:pt>
    <dgm:pt modelId="{A536B0BF-4433-4959-B74F-CAC7E3908053}">
      <dgm:prSet custT="1"/>
      <dgm:spPr/>
      <dgm:t>
        <a:bodyPr/>
        <a:lstStyle/>
        <a:p>
          <a:pPr>
            <a:buFont typeface="Courier New" panose="02070309020205020404" pitchFamily="49" charset="0"/>
            <a:buChar char="o"/>
          </a:pPr>
          <a:r>
            <a:rPr lang="en-US" sz="1600" dirty="0"/>
            <a:t>Market participant input will be sought during the project</a:t>
          </a:r>
        </a:p>
      </dgm:t>
    </dgm:pt>
    <dgm:pt modelId="{35D0F2F9-63EF-4765-922E-6A077BB35E17}" type="parTrans" cxnId="{47EBEE8F-6ACA-4B34-B4CD-60BE0186FF39}">
      <dgm:prSet/>
      <dgm:spPr/>
      <dgm:t>
        <a:bodyPr/>
        <a:lstStyle/>
        <a:p>
          <a:endParaRPr lang="en-US"/>
        </a:p>
      </dgm:t>
    </dgm:pt>
    <dgm:pt modelId="{15A7FA74-744E-423C-97AC-68DD01806290}" type="sibTrans" cxnId="{47EBEE8F-6ACA-4B34-B4CD-60BE0186FF39}">
      <dgm:prSet/>
      <dgm:spPr/>
      <dgm:t>
        <a:bodyPr/>
        <a:lstStyle/>
        <a:p>
          <a:endParaRPr lang="en-US"/>
        </a:p>
      </dgm:t>
    </dgm:pt>
    <dgm:pt modelId="{BD1A60BB-AAC4-4338-B4A8-AE4A79DF4360}">
      <dgm:prSet custT="1"/>
      <dgm:spPr/>
      <dgm:t>
        <a:bodyPr/>
        <a:lstStyle/>
        <a:p>
          <a:pPr>
            <a:buFont typeface="Courier New" panose="02070309020205020404" pitchFamily="49" charset="0"/>
            <a:buChar char="o"/>
          </a:pPr>
          <a:r>
            <a:rPr lang="en-US" sz="1600" dirty="0"/>
            <a:t>Backend application will be overhauled to support the changes</a:t>
          </a:r>
        </a:p>
      </dgm:t>
    </dgm:pt>
    <dgm:pt modelId="{E002ECC7-6D4A-4E9C-BE40-47348DDE7C05}" type="parTrans" cxnId="{DC75DF12-32A6-40AC-8755-48D2A1338623}">
      <dgm:prSet/>
      <dgm:spPr/>
      <dgm:t>
        <a:bodyPr/>
        <a:lstStyle/>
        <a:p>
          <a:endParaRPr lang="en-US"/>
        </a:p>
      </dgm:t>
    </dgm:pt>
    <dgm:pt modelId="{EB13B01F-417A-47FA-9183-C380C99B0060}" type="sibTrans" cxnId="{DC75DF12-32A6-40AC-8755-48D2A1338623}">
      <dgm:prSet/>
      <dgm:spPr/>
      <dgm:t>
        <a:bodyPr/>
        <a:lstStyle/>
        <a:p>
          <a:endParaRPr lang="en-US"/>
        </a:p>
      </dgm:t>
    </dgm:pt>
    <dgm:pt modelId="{228AA60C-79DF-4035-9D72-D63DC2DDC217}">
      <dgm:prSet custT="1"/>
      <dgm:spPr/>
      <dgm:t>
        <a:bodyPr/>
        <a:lstStyle/>
        <a:p>
          <a:pPr>
            <a:buFont typeface="Courier New" panose="02070309020205020404" pitchFamily="49" charset="0"/>
            <a:buChar char="o"/>
          </a:pPr>
          <a:r>
            <a:rPr lang="en-US" sz="1600" dirty="0"/>
            <a:t>NPRR1302 is the guidance for changes to be considered on project plan</a:t>
          </a:r>
        </a:p>
      </dgm:t>
    </dgm:pt>
    <dgm:pt modelId="{06C56311-97AF-4AAC-8175-C075A6B4D646}" type="parTrans" cxnId="{200CAF73-DA2E-4A27-9D8C-7CFE0C4FBFEE}">
      <dgm:prSet/>
      <dgm:spPr/>
      <dgm:t>
        <a:bodyPr/>
        <a:lstStyle/>
        <a:p>
          <a:endParaRPr lang="en-US"/>
        </a:p>
      </dgm:t>
    </dgm:pt>
    <dgm:pt modelId="{25DB8894-BBA8-4A93-BC10-232BE5B9AD69}" type="sibTrans" cxnId="{200CAF73-DA2E-4A27-9D8C-7CFE0C4FBFEE}">
      <dgm:prSet/>
      <dgm:spPr/>
      <dgm:t>
        <a:bodyPr/>
        <a:lstStyle/>
        <a:p>
          <a:endParaRPr lang="en-US"/>
        </a:p>
      </dgm:t>
    </dgm:pt>
    <dgm:pt modelId="{C0727D5E-6C12-4BCD-825A-84F5DCF3AFD4}" type="pres">
      <dgm:prSet presAssocID="{DE4B9EAB-636A-44C0-B4F9-D4AE4F66DB43}" presName="linear" presStyleCnt="0">
        <dgm:presLayoutVars>
          <dgm:dir/>
          <dgm:animLvl val="lvl"/>
          <dgm:resizeHandles val="exact"/>
        </dgm:presLayoutVars>
      </dgm:prSet>
      <dgm:spPr/>
    </dgm:pt>
    <dgm:pt modelId="{0C1C26A3-6F3E-4B3C-BD82-3281B4DA087C}" type="pres">
      <dgm:prSet presAssocID="{FA84BF92-43C6-4E94-A77F-6263E68B6783}" presName="parentLin" presStyleCnt="0"/>
      <dgm:spPr/>
    </dgm:pt>
    <dgm:pt modelId="{8D263EF1-990E-4235-B334-4F0671851AEE}" type="pres">
      <dgm:prSet presAssocID="{FA84BF92-43C6-4E94-A77F-6263E68B6783}" presName="parentLeftMargin" presStyleLbl="node1" presStyleIdx="0" presStyleCnt="1"/>
      <dgm:spPr/>
    </dgm:pt>
    <dgm:pt modelId="{4FC84B32-D1CC-469D-BDF0-F53E02EEAA9C}" type="pres">
      <dgm:prSet presAssocID="{FA84BF92-43C6-4E94-A77F-6263E68B6783}" presName="parentText" presStyleLbl="node1" presStyleIdx="0" presStyleCnt="1" custScaleX="157466" custScaleY="23662" custLinFactNeighborX="-100000" custLinFactNeighborY="-57938">
        <dgm:presLayoutVars>
          <dgm:chMax val="0"/>
          <dgm:bulletEnabled val="1"/>
        </dgm:presLayoutVars>
      </dgm:prSet>
      <dgm:spPr>
        <a:prstGeom prst="rect">
          <a:avLst/>
        </a:prstGeom>
      </dgm:spPr>
    </dgm:pt>
    <dgm:pt modelId="{C9C22D64-4439-4069-B33D-D3976B592CC4}" type="pres">
      <dgm:prSet presAssocID="{FA84BF92-43C6-4E94-A77F-6263E68B6783}" presName="negativeSpace" presStyleCnt="0"/>
      <dgm:spPr/>
    </dgm:pt>
    <dgm:pt modelId="{12E172B9-01B0-436D-9684-1CCC8FA3FE5C}" type="pres">
      <dgm:prSet presAssocID="{FA84BF92-43C6-4E94-A77F-6263E68B6783}" presName="childText" presStyleLbl="conFgAcc1" presStyleIdx="0" presStyleCnt="1" custScaleX="94899" custScaleY="102906" custLinFactY="-9342" custLinFactNeighborX="-78" custLinFactNeighborY="-100000">
        <dgm:presLayoutVars>
          <dgm:bulletEnabled val="1"/>
        </dgm:presLayoutVars>
      </dgm:prSet>
      <dgm:spPr/>
    </dgm:pt>
  </dgm:ptLst>
  <dgm:cxnLst>
    <dgm:cxn modelId="{DC75DF12-32A6-40AC-8755-48D2A1338623}" srcId="{1AFB66F0-95C8-4468-A011-E51331EFA4DE}" destId="{BD1A60BB-AAC4-4338-B4A8-AE4A79DF4360}" srcOrd="5" destOrd="0" parTransId="{E002ECC7-6D4A-4E9C-BE40-47348DDE7C05}" sibTransId="{EB13B01F-417A-47FA-9183-C380C99B0060}"/>
    <dgm:cxn modelId="{C3C2F512-32D5-4B21-B07B-2CB0CE6B7E8A}" srcId="{1AFB66F0-95C8-4468-A011-E51331EFA4DE}" destId="{DE7BB66A-5E30-4593-B462-02E3B7A64AE5}" srcOrd="1" destOrd="0" parTransId="{DFB3608E-5EA5-4F1B-89A2-D8AC6175A4E6}" sibTransId="{5EE4DC11-0002-469A-8B3C-04F3F1235931}"/>
    <dgm:cxn modelId="{406D6819-66B0-42E7-852D-656B9133F59A}" type="presOf" srcId="{E898AA1F-8E66-4072-9BA8-A8B41AA9C346}" destId="{12E172B9-01B0-436D-9684-1CCC8FA3FE5C}" srcOrd="0" destOrd="4" presId="urn:microsoft.com/office/officeart/2005/8/layout/list1"/>
    <dgm:cxn modelId="{17C19D28-564E-412F-B7FC-4E5712803C7A}" srcId="{FA84BF92-43C6-4E94-A77F-6263E68B6783}" destId="{C8BAF929-6746-4A55-8092-1987E15E9A3A}" srcOrd="2" destOrd="0" parTransId="{5F0A8099-473A-4184-9CDB-A496574EC109}" sibTransId="{7D058FAA-9DAB-4484-B830-5E697D43271D}"/>
    <dgm:cxn modelId="{67B75C3B-5E77-40C3-ADF4-CFB2CD86CFBE}" srcId="{1AFB66F0-95C8-4468-A011-E51331EFA4DE}" destId="{C41CF812-6695-4CD7-B6A8-3FDF1EB29A4A}" srcOrd="2" destOrd="0" parTransId="{4C49CD57-9CA8-498A-B731-9798C9F8E25C}" sibTransId="{ED9971F3-E946-408A-9BA6-AC819D5E87CB}"/>
    <dgm:cxn modelId="{CA156B5C-791E-4725-B16C-FA59E4F55EC1}" srcId="{FA84BF92-43C6-4E94-A77F-6263E68B6783}" destId="{1AFB66F0-95C8-4468-A011-E51331EFA4DE}" srcOrd="0" destOrd="0" parTransId="{5720E8E2-797C-4CA0-965A-416890F930B6}" sibTransId="{42BD5AEB-732F-4B4B-BBAB-01F19B5F7C87}"/>
    <dgm:cxn modelId="{C7805960-ECC9-43E0-AAD8-F67026F4BC55}" type="presOf" srcId="{DE4B9EAB-636A-44C0-B4F9-D4AE4F66DB43}" destId="{C0727D5E-6C12-4BCD-825A-84F5DCF3AFD4}" srcOrd="0" destOrd="0" presId="urn:microsoft.com/office/officeart/2005/8/layout/list1"/>
    <dgm:cxn modelId="{7820256C-0C22-4957-8B58-CAC932C61FB7}" srcId="{FA84BF92-43C6-4E94-A77F-6263E68B6783}" destId="{3B8320FA-A0AE-463E-8B47-5FEA3FFAF25C}" srcOrd="1" destOrd="0" parTransId="{A68E586A-888E-4CC8-A0F2-405C9CD56BB6}" sibTransId="{AA373329-CD7E-42E2-96F3-1A626B2B6266}"/>
    <dgm:cxn modelId="{CECC1D71-61C7-42DB-80B4-14E8D2B958A5}" type="presOf" srcId="{1AFB66F0-95C8-4468-A011-E51331EFA4DE}" destId="{12E172B9-01B0-436D-9684-1CCC8FA3FE5C}" srcOrd="0" destOrd="0" presId="urn:microsoft.com/office/officeart/2005/8/layout/list1"/>
    <dgm:cxn modelId="{200CAF73-DA2E-4A27-9D8C-7CFE0C4FBFEE}" srcId="{1AFB66F0-95C8-4468-A011-E51331EFA4DE}" destId="{228AA60C-79DF-4035-9D72-D63DC2DDC217}" srcOrd="6" destOrd="0" parTransId="{06C56311-97AF-4AAC-8175-C075A6B4D646}" sibTransId="{25DB8894-BBA8-4A93-BC10-232BE5B9AD69}"/>
    <dgm:cxn modelId="{B568F27B-0E85-4EAC-B2DE-81C9E77FC4FB}" srcId="{DE4B9EAB-636A-44C0-B4F9-D4AE4F66DB43}" destId="{FA84BF92-43C6-4E94-A77F-6263E68B6783}" srcOrd="0" destOrd="0" parTransId="{AC2F3C19-8AC1-497A-9C58-F4EC2BFCFF7F}" sibTransId="{9D7AE265-07BF-4007-A381-FB05BD763012}"/>
    <dgm:cxn modelId="{A92C0A89-8719-4BBA-9452-81824E5FAB78}" srcId="{1AFB66F0-95C8-4468-A011-E51331EFA4DE}" destId="{84FB1252-B0D5-42ED-A5A0-4133CB0287B9}" srcOrd="0" destOrd="0" parTransId="{11E36FFE-A7F6-4703-88BB-C62CB16EC67D}" sibTransId="{768F69ED-8528-41F6-BBF5-0B08EDE0D65D}"/>
    <dgm:cxn modelId="{B144A28B-2F7C-4FD9-BDDD-0733CBB14D9A}" type="presOf" srcId="{FA84BF92-43C6-4E94-A77F-6263E68B6783}" destId="{4FC84B32-D1CC-469D-BDF0-F53E02EEAA9C}" srcOrd="1" destOrd="0" presId="urn:microsoft.com/office/officeart/2005/8/layout/list1"/>
    <dgm:cxn modelId="{47EBEE8F-6ACA-4B34-B4CD-60BE0186FF39}" srcId="{1AFB66F0-95C8-4468-A011-E51331EFA4DE}" destId="{A536B0BF-4433-4959-B74F-CAC7E3908053}" srcOrd="4" destOrd="0" parTransId="{35D0F2F9-63EF-4765-922E-6A077BB35E17}" sibTransId="{15A7FA74-744E-423C-97AC-68DD01806290}"/>
    <dgm:cxn modelId="{488FD092-5B44-473E-A4C1-46593814749E}" type="presOf" srcId="{228AA60C-79DF-4035-9D72-D63DC2DDC217}" destId="{12E172B9-01B0-436D-9684-1CCC8FA3FE5C}" srcOrd="0" destOrd="7" presId="urn:microsoft.com/office/officeart/2005/8/layout/list1"/>
    <dgm:cxn modelId="{D1545495-A56F-4EB3-8EF0-C08D1C3D50F9}" type="presOf" srcId="{DE7BB66A-5E30-4593-B462-02E3B7A64AE5}" destId="{12E172B9-01B0-436D-9684-1CCC8FA3FE5C}" srcOrd="0" destOrd="2" presId="urn:microsoft.com/office/officeart/2005/8/layout/list1"/>
    <dgm:cxn modelId="{EA148195-D270-4BA8-AAEE-9E9E6353CC68}" srcId="{1AFB66F0-95C8-4468-A011-E51331EFA4DE}" destId="{E898AA1F-8E66-4072-9BA8-A8B41AA9C346}" srcOrd="3" destOrd="0" parTransId="{B271A7A9-F35C-4C3E-A1A5-7D9A0BF8B781}" sibTransId="{6019B56A-C243-4E7D-BB46-82B7BFC27395}"/>
    <dgm:cxn modelId="{0490B598-974D-4EA2-9DAB-7689DF586547}" type="presOf" srcId="{C8BAF929-6746-4A55-8092-1987E15E9A3A}" destId="{12E172B9-01B0-436D-9684-1CCC8FA3FE5C}" srcOrd="0" destOrd="9" presId="urn:microsoft.com/office/officeart/2005/8/layout/list1"/>
    <dgm:cxn modelId="{A8C5CF99-B252-4C26-976A-3EE90572AAA1}" type="presOf" srcId="{A536B0BF-4433-4959-B74F-CAC7E3908053}" destId="{12E172B9-01B0-436D-9684-1CCC8FA3FE5C}" srcOrd="0" destOrd="5" presId="urn:microsoft.com/office/officeart/2005/8/layout/list1"/>
    <dgm:cxn modelId="{ED334DA1-76C1-4559-819B-D4DDA3E20CE5}" type="presOf" srcId="{84FB1252-B0D5-42ED-A5A0-4133CB0287B9}" destId="{12E172B9-01B0-436D-9684-1CCC8FA3FE5C}" srcOrd="0" destOrd="1" presId="urn:microsoft.com/office/officeart/2005/8/layout/list1"/>
    <dgm:cxn modelId="{D11308B8-A916-4674-BA63-BA731D5A0BCC}" type="presOf" srcId="{BD1A60BB-AAC4-4338-B4A8-AE4A79DF4360}" destId="{12E172B9-01B0-436D-9684-1CCC8FA3FE5C}" srcOrd="0" destOrd="6" presId="urn:microsoft.com/office/officeart/2005/8/layout/list1"/>
    <dgm:cxn modelId="{9768D7CB-057F-487D-B1F8-19C4B88666B9}" type="presOf" srcId="{C41CF812-6695-4CD7-B6A8-3FDF1EB29A4A}" destId="{12E172B9-01B0-436D-9684-1CCC8FA3FE5C}" srcOrd="0" destOrd="3" presId="urn:microsoft.com/office/officeart/2005/8/layout/list1"/>
    <dgm:cxn modelId="{C1AC08D9-D308-4601-B128-0824E680459D}" type="presOf" srcId="{3B8320FA-A0AE-463E-8B47-5FEA3FFAF25C}" destId="{12E172B9-01B0-436D-9684-1CCC8FA3FE5C}" srcOrd="0" destOrd="8" presId="urn:microsoft.com/office/officeart/2005/8/layout/list1"/>
    <dgm:cxn modelId="{DBE656EB-88E9-4FE8-8C22-03E98958EFC7}" type="presOf" srcId="{FA84BF92-43C6-4E94-A77F-6263E68B6783}" destId="{8D263EF1-990E-4235-B334-4F0671851AEE}" srcOrd="0" destOrd="0" presId="urn:microsoft.com/office/officeart/2005/8/layout/list1"/>
    <dgm:cxn modelId="{219B18E8-B25F-4F4B-A3FD-D785A87C29E6}" type="presParOf" srcId="{C0727D5E-6C12-4BCD-825A-84F5DCF3AFD4}" destId="{0C1C26A3-6F3E-4B3C-BD82-3281B4DA087C}" srcOrd="0" destOrd="0" presId="urn:microsoft.com/office/officeart/2005/8/layout/list1"/>
    <dgm:cxn modelId="{CAE32620-B766-4BEF-B673-5C47AD85BB62}" type="presParOf" srcId="{0C1C26A3-6F3E-4B3C-BD82-3281B4DA087C}" destId="{8D263EF1-990E-4235-B334-4F0671851AEE}" srcOrd="0" destOrd="0" presId="urn:microsoft.com/office/officeart/2005/8/layout/list1"/>
    <dgm:cxn modelId="{527D57C2-CBFE-45B4-9C57-27964B85DF9F}" type="presParOf" srcId="{0C1C26A3-6F3E-4B3C-BD82-3281B4DA087C}" destId="{4FC84B32-D1CC-469D-BDF0-F53E02EEAA9C}" srcOrd="1" destOrd="0" presId="urn:microsoft.com/office/officeart/2005/8/layout/list1"/>
    <dgm:cxn modelId="{6C476AF7-F96F-4CD1-8F4E-FB77EAA72267}" type="presParOf" srcId="{C0727D5E-6C12-4BCD-825A-84F5DCF3AFD4}" destId="{C9C22D64-4439-4069-B33D-D3976B592CC4}" srcOrd="1" destOrd="0" presId="urn:microsoft.com/office/officeart/2005/8/layout/list1"/>
    <dgm:cxn modelId="{731E6A9E-5E16-4CB9-8545-BC52689A4C96}" type="presParOf" srcId="{C0727D5E-6C12-4BCD-825A-84F5DCF3AFD4}" destId="{12E172B9-01B0-436D-9684-1CCC8FA3FE5C}"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DE4B9EAB-636A-44C0-B4F9-D4AE4F66DB43}"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lang="en-US"/>
        </a:p>
      </dgm:t>
    </dgm:pt>
    <dgm:pt modelId="{FA84BF92-43C6-4E94-A77F-6263E68B6783}">
      <dgm:prSet phldrT="[Text]" custT="1"/>
      <dgm:spPr/>
      <dgm:t>
        <a:bodyPr/>
        <a:lstStyle/>
        <a:p>
          <a:pPr algn="ctr"/>
          <a:r>
            <a:rPr lang="en-US" sz="2600" dirty="0">
              <a:latin typeface="Arial Rounded MT Bold" panose="020F0704030504030204" pitchFamily="34" charset="0"/>
            </a:rPr>
            <a:t>Next Meeting – </a:t>
          </a:r>
          <a:r>
            <a:rPr lang="en-US" sz="2600" b="1" dirty="0"/>
            <a:t>December 9th, 2025 @ 1:30 PM [WebEx Only]</a:t>
          </a:r>
          <a:endParaRPr lang="en-US" sz="2600" dirty="0">
            <a:latin typeface="Arial Rounded MT Bold" panose="020F0704030504030204" pitchFamily="34" charset="0"/>
          </a:endParaRPr>
        </a:p>
      </dgm:t>
    </dgm:pt>
    <dgm:pt modelId="{AC2F3C19-8AC1-497A-9C58-F4EC2BFCFF7F}" type="parTrans" cxnId="{B568F27B-0E85-4EAC-B2DE-81C9E77FC4FB}">
      <dgm:prSet/>
      <dgm:spPr/>
      <dgm:t>
        <a:bodyPr/>
        <a:lstStyle/>
        <a:p>
          <a:endParaRPr lang="en-US"/>
        </a:p>
      </dgm:t>
    </dgm:pt>
    <dgm:pt modelId="{9D7AE265-07BF-4007-A381-FB05BD763012}" type="sibTrans" cxnId="{B568F27B-0E85-4EAC-B2DE-81C9E77FC4FB}">
      <dgm:prSet/>
      <dgm:spPr/>
      <dgm:t>
        <a:bodyPr/>
        <a:lstStyle/>
        <a:p>
          <a:endParaRPr lang="en-US"/>
        </a:p>
      </dgm:t>
    </dgm:pt>
    <dgm:pt modelId="{DC6638E4-C934-442B-9486-32BCEBBF301B}">
      <dgm:prSet phldrT="[Text]" custT="1"/>
      <dgm:spPr/>
      <dgm:t>
        <a:bodyPr anchor="ctr" anchorCtr="0"/>
        <a:lstStyle/>
        <a:p>
          <a:pPr algn="just">
            <a:spcAft>
              <a:spcPts val="600"/>
            </a:spcAft>
            <a:buFontTx/>
            <a:buNone/>
          </a:pPr>
          <a:endParaRPr lang="en-US" sz="1050" dirty="0">
            <a:latin typeface="Tenorite" panose="00000500000000000000" pitchFamily="2" charset="0"/>
          </a:endParaRPr>
        </a:p>
      </dgm:t>
    </dgm:pt>
    <dgm:pt modelId="{A897E1DC-AAB6-45CD-AB35-A97960EB471B}" type="sibTrans" cxnId="{87D40C69-9DED-461F-AC5E-3B4346138C11}">
      <dgm:prSet/>
      <dgm:spPr/>
      <dgm:t>
        <a:bodyPr/>
        <a:lstStyle/>
        <a:p>
          <a:endParaRPr lang="en-US"/>
        </a:p>
      </dgm:t>
    </dgm:pt>
    <dgm:pt modelId="{D35C198F-F7DC-4702-93DD-583773403FD3}" type="parTrans" cxnId="{87D40C69-9DED-461F-AC5E-3B4346138C11}">
      <dgm:prSet/>
      <dgm:spPr/>
      <dgm:t>
        <a:bodyPr/>
        <a:lstStyle/>
        <a:p>
          <a:endParaRPr lang="en-US"/>
        </a:p>
      </dgm:t>
    </dgm:pt>
    <dgm:pt modelId="{D2506135-395C-47B0-8DA9-C3F76649FF22}">
      <dgm:prSet phldrT="[Text]" custT="1"/>
      <dgm:spPr/>
      <dgm:t>
        <a:bodyPr anchor="ctr" anchorCtr="0"/>
        <a:lstStyle/>
        <a:p>
          <a:pPr algn="just">
            <a:spcAft>
              <a:spcPts val="600"/>
            </a:spcAft>
            <a:buNone/>
          </a:pPr>
          <a:r>
            <a:rPr lang="en-US" sz="1800" b="1" dirty="0">
              <a:latin typeface="Tenorite" panose="00000500000000000000" pitchFamily="2" charset="0"/>
              <a:cs typeface="Calibri" panose="020F0502020204030204" pitchFamily="34" charset="0"/>
            </a:rPr>
            <a:t>DRAFT Agenda</a:t>
          </a:r>
          <a:r>
            <a:rPr lang="en-US" sz="1800" dirty="0">
              <a:latin typeface="Tenorite" panose="00000500000000000000" pitchFamily="2" charset="0"/>
              <a:cs typeface="Calibri" panose="020F0502020204030204" pitchFamily="34" charset="0"/>
            </a:rPr>
            <a:t>:</a:t>
          </a:r>
        </a:p>
      </dgm:t>
    </dgm:pt>
    <dgm:pt modelId="{D79BAE52-B8CB-4181-ACDC-6CE5498C10F0}" type="sibTrans" cxnId="{9527099C-48BD-4C52-BE1B-F581599A9067}">
      <dgm:prSet/>
      <dgm:spPr/>
      <dgm:t>
        <a:bodyPr/>
        <a:lstStyle/>
        <a:p>
          <a:endParaRPr lang="en-US"/>
        </a:p>
      </dgm:t>
    </dgm:pt>
    <dgm:pt modelId="{5AE6885F-1A01-4324-A69E-284DA5FAEB5E}" type="parTrans" cxnId="{9527099C-48BD-4C52-BE1B-F581599A9067}">
      <dgm:prSet/>
      <dgm:spPr/>
      <dgm:t>
        <a:bodyPr/>
        <a:lstStyle/>
        <a:p>
          <a:endParaRPr lang="en-US"/>
        </a:p>
      </dgm:t>
    </dgm:pt>
    <dgm:pt modelId="{D8106045-C2BD-45F3-8E7E-F57FA7B1DF31}">
      <dgm:prSet custT="1"/>
      <dgm:spPr/>
      <dgm:t>
        <a:bodyPr/>
        <a:lstStyle/>
        <a:p>
          <a:pPr algn="just">
            <a:spcAft>
              <a:spcPts val="600"/>
            </a:spcAft>
            <a:buFont typeface="Arial" panose="020B0604020202020204" pitchFamily="34" charset="0"/>
            <a:buChar char="•"/>
          </a:pPr>
          <a:endParaRPr lang="en-US" sz="700" i="0" dirty="0">
            <a:latin typeface="Tenorite" panose="00000500000000000000" pitchFamily="2" charset="0"/>
            <a:cs typeface="Calibri" panose="020F0502020204030204" pitchFamily="34" charset="0"/>
          </a:endParaRPr>
        </a:p>
      </dgm:t>
    </dgm:pt>
    <dgm:pt modelId="{4C151C25-BF57-4453-A64F-3DFBC8CCFA34}" type="sibTrans" cxnId="{CA6720BC-2B64-47AD-AA8B-B0A43C19D291}">
      <dgm:prSet/>
      <dgm:spPr/>
      <dgm:t>
        <a:bodyPr/>
        <a:lstStyle/>
        <a:p>
          <a:endParaRPr lang="en-US"/>
        </a:p>
      </dgm:t>
    </dgm:pt>
    <dgm:pt modelId="{0BB81608-2D1C-44FA-8B2A-329EC9C21E3A}" type="parTrans" cxnId="{CA6720BC-2B64-47AD-AA8B-B0A43C19D291}">
      <dgm:prSet/>
      <dgm:spPr/>
      <dgm:t>
        <a:bodyPr/>
        <a:lstStyle/>
        <a:p>
          <a:endParaRPr lang="en-US"/>
        </a:p>
      </dgm:t>
    </dgm:pt>
    <dgm:pt modelId="{3B22BA84-BA41-4BD0-9977-518D5167128A}">
      <dgm:prSet phldrT="[Text]" custT="1"/>
      <dgm:spPr/>
      <dgm:t>
        <a:bodyPr anchor="ctr" anchorCtr="0"/>
        <a:lstStyle/>
        <a:p>
          <a:pPr algn="just">
            <a:spcAft>
              <a:spcPts val="600"/>
            </a:spcAft>
            <a:buFont typeface="Wingdings" panose="05000000000000000000" pitchFamily="2" charset="2"/>
            <a:buChar char="q"/>
          </a:pPr>
          <a:endParaRPr lang="en-US" sz="900" dirty="0">
            <a:latin typeface="Tenorite" panose="00000500000000000000" pitchFamily="2" charset="0"/>
            <a:cs typeface="Calibri" panose="020F0502020204030204" pitchFamily="34" charset="0"/>
          </a:endParaRPr>
        </a:p>
      </dgm:t>
    </dgm:pt>
    <dgm:pt modelId="{07F49020-D7E4-4CED-8312-D67E6CB8A9DE}" type="sibTrans" cxnId="{E1E78A0B-7F80-434E-AF75-C1EAE98EDF7E}">
      <dgm:prSet/>
      <dgm:spPr/>
      <dgm:t>
        <a:bodyPr/>
        <a:lstStyle/>
        <a:p>
          <a:endParaRPr lang="en-US"/>
        </a:p>
      </dgm:t>
    </dgm:pt>
    <dgm:pt modelId="{A70C627F-A7A7-4C70-AD82-78F4CB5C634B}" type="parTrans" cxnId="{E1E78A0B-7F80-434E-AF75-C1EAE98EDF7E}">
      <dgm:prSet/>
      <dgm:spPr/>
      <dgm:t>
        <a:bodyPr/>
        <a:lstStyle/>
        <a:p>
          <a:endParaRPr lang="en-US"/>
        </a:p>
      </dgm:t>
    </dgm:pt>
    <dgm:pt modelId="{926BE093-DEA2-4ADB-87F1-444CF2AC40FD}">
      <dgm:prSet custT="1"/>
      <dgm:spPr/>
      <dgm:t>
        <a:bodyPr/>
        <a:lstStyle/>
        <a:p>
          <a:pPr>
            <a:buFont typeface="Courier New" panose="02070309020205020404" pitchFamily="49" charset="0"/>
            <a:buChar char="o"/>
          </a:pPr>
          <a:r>
            <a:rPr lang="en-US" sz="1400" dirty="0"/>
            <a:t>ERCOT Reports</a:t>
          </a:r>
        </a:p>
      </dgm:t>
    </dgm:pt>
    <dgm:pt modelId="{31708A5C-7790-4599-84AC-9517C7269B05}" type="parTrans" cxnId="{96ACCDA3-A10D-44DB-8A6E-8FC1D82A19DF}">
      <dgm:prSet/>
      <dgm:spPr/>
      <dgm:t>
        <a:bodyPr/>
        <a:lstStyle/>
        <a:p>
          <a:endParaRPr lang="en-US"/>
        </a:p>
      </dgm:t>
    </dgm:pt>
    <dgm:pt modelId="{907AB90E-9F4C-40A3-AFCF-D12A1FFB6A00}" type="sibTrans" cxnId="{96ACCDA3-A10D-44DB-8A6E-8FC1D82A19DF}">
      <dgm:prSet/>
      <dgm:spPr/>
      <dgm:t>
        <a:bodyPr/>
        <a:lstStyle/>
        <a:p>
          <a:endParaRPr lang="en-US"/>
        </a:p>
      </dgm:t>
    </dgm:pt>
    <dgm:pt modelId="{19A793A7-E8BA-4C06-9083-B5338D300041}">
      <dgm:prSet custT="1"/>
      <dgm:spPr/>
      <dgm:t>
        <a:bodyPr/>
        <a:lstStyle/>
        <a:p>
          <a:pPr>
            <a:buFont typeface="Wingdings" panose="05000000000000000000" pitchFamily="2" charset="2"/>
            <a:buChar char=""/>
          </a:pPr>
          <a:r>
            <a:rPr lang="en-US" sz="1400" dirty="0"/>
            <a:t>System Instances &amp; MT Performance</a:t>
          </a:r>
        </a:p>
      </dgm:t>
    </dgm:pt>
    <dgm:pt modelId="{29A80B24-966C-4484-B416-E8C5F3B26140}" type="parTrans" cxnId="{6057715D-BF0D-4251-B796-DEC78F6D35F2}">
      <dgm:prSet/>
      <dgm:spPr/>
      <dgm:t>
        <a:bodyPr/>
        <a:lstStyle/>
        <a:p>
          <a:endParaRPr lang="en-US"/>
        </a:p>
      </dgm:t>
    </dgm:pt>
    <dgm:pt modelId="{1E923F6F-5F60-4975-8315-2D4E9573678D}" type="sibTrans" cxnId="{6057715D-BF0D-4251-B796-DEC78F6D35F2}">
      <dgm:prSet/>
      <dgm:spPr/>
      <dgm:t>
        <a:bodyPr/>
        <a:lstStyle/>
        <a:p>
          <a:endParaRPr lang="en-US"/>
        </a:p>
      </dgm:t>
    </dgm:pt>
    <dgm:pt modelId="{BA979649-EB5F-4C21-8475-07728CEEBB5D}">
      <dgm:prSet custT="1"/>
      <dgm:spPr/>
      <dgm:t>
        <a:bodyPr/>
        <a:lstStyle/>
        <a:p>
          <a:pPr>
            <a:buFont typeface="Wingdings" panose="05000000000000000000" pitchFamily="2" charset="2"/>
            <a:buChar char=""/>
          </a:pPr>
          <a:r>
            <a:rPr lang="en-US" sz="1400"/>
            <a:t>Listserv</a:t>
          </a:r>
        </a:p>
      </dgm:t>
    </dgm:pt>
    <dgm:pt modelId="{B3F5F2A0-05C4-4A41-A47B-141FA7BB3699}" type="parTrans" cxnId="{E27C7B1D-6451-4B0E-884B-99C2E3D42D4B}">
      <dgm:prSet/>
      <dgm:spPr/>
      <dgm:t>
        <a:bodyPr/>
        <a:lstStyle/>
        <a:p>
          <a:endParaRPr lang="en-US"/>
        </a:p>
      </dgm:t>
    </dgm:pt>
    <dgm:pt modelId="{2EFBB1DD-D628-4431-95EF-1DF34AF16876}" type="sibTrans" cxnId="{E27C7B1D-6451-4B0E-884B-99C2E3D42D4B}">
      <dgm:prSet/>
      <dgm:spPr/>
      <dgm:t>
        <a:bodyPr/>
        <a:lstStyle/>
        <a:p>
          <a:endParaRPr lang="en-US"/>
        </a:p>
      </dgm:t>
    </dgm:pt>
    <dgm:pt modelId="{CBE62BB8-FDDA-4F6C-A841-BD56208662CE}">
      <dgm:prSet custT="1"/>
      <dgm:spPr/>
      <dgm:t>
        <a:bodyPr/>
        <a:lstStyle/>
        <a:p>
          <a:pPr>
            <a:buFont typeface="Wingdings" panose="05000000000000000000" pitchFamily="2" charset="2"/>
            <a:buChar char=""/>
          </a:pPr>
          <a:r>
            <a:rPr lang="en-US" sz="1400" dirty="0"/>
            <a:t>Projects</a:t>
          </a:r>
        </a:p>
      </dgm:t>
    </dgm:pt>
    <dgm:pt modelId="{5705C745-9D3E-4CF5-B7D5-19B21977C40C}" type="parTrans" cxnId="{52A9B26E-EC7B-460A-9D53-82E82DF462D4}">
      <dgm:prSet/>
      <dgm:spPr/>
      <dgm:t>
        <a:bodyPr/>
        <a:lstStyle/>
        <a:p>
          <a:endParaRPr lang="en-US"/>
        </a:p>
      </dgm:t>
    </dgm:pt>
    <dgm:pt modelId="{3B5EF14C-069F-40BA-9C39-BA281DCA87DE}" type="sibTrans" cxnId="{52A9B26E-EC7B-460A-9D53-82E82DF462D4}">
      <dgm:prSet/>
      <dgm:spPr/>
      <dgm:t>
        <a:bodyPr/>
        <a:lstStyle/>
        <a:p>
          <a:endParaRPr lang="en-US"/>
        </a:p>
      </dgm:t>
    </dgm:pt>
    <dgm:pt modelId="{16A8BC4C-165E-4E18-A3EB-EF9F6BD447BE}">
      <dgm:prSet custT="1"/>
      <dgm:spPr/>
      <dgm:t>
        <a:bodyPr/>
        <a:lstStyle/>
        <a:p>
          <a:pPr>
            <a:buFont typeface="Symbol" panose="05050102010706020507" pitchFamily="18" charset="2"/>
            <a:buChar char=""/>
          </a:pPr>
          <a:r>
            <a:rPr lang="en-US" sz="1400"/>
            <a:t>MIS – Retail API &amp; UI</a:t>
          </a:r>
        </a:p>
      </dgm:t>
    </dgm:pt>
    <dgm:pt modelId="{3227DC16-E6EB-4239-B503-865B8B0AA5EC}" type="parTrans" cxnId="{284B8A06-7C5D-4784-8425-9A6548357FF9}">
      <dgm:prSet/>
      <dgm:spPr/>
      <dgm:t>
        <a:bodyPr/>
        <a:lstStyle/>
        <a:p>
          <a:endParaRPr lang="en-US"/>
        </a:p>
      </dgm:t>
    </dgm:pt>
    <dgm:pt modelId="{5D3F0BB0-C2A1-48A8-A2F2-4B5D35376E4B}" type="sibTrans" cxnId="{284B8A06-7C5D-4784-8425-9A6548357FF9}">
      <dgm:prSet/>
      <dgm:spPr/>
      <dgm:t>
        <a:bodyPr/>
        <a:lstStyle/>
        <a:p>
          <a:endParaRPr lang="en-US"/>
        </a:p>
      </dgm:t>
    </dgm:pt>
    <dgm:pt modelId="{40F5DD5B-455B-4259-A846-E8767CEB1A0E}">
      <dgm:prSet custT="1"/>
      <dgm:spPr/>
      <dgm:t>
        <a:bodyPr/>
        <a:lstStyle/>
        <a:p>
          <a:pPr>
            <a:buFont typeface="Symbol" panose="05050102010706020507" pitchFamily="18" charset="2"/>
            <a:buChar char=""/>
          </a:pPr>
          <a:r>
            <a:rPr lang="en-US" sz="1400"/>
            <a:t>NAESB upgrade</a:t>
          </a:r>
        </a:p>
      </dgm:t>
    </dgm:pt>
    <dgm:pt modelId="{0C645571-4D80-4700-B9A0-5198375B0BF6}" type="parTrans" cxnId="{818C7BE1-C991-46BF-8653-7A97EA3CFBB2}">
      <dgm:prSet/>
      <dgm:spPr/>
      <dgm:t>
        <a:bodyPr/>
        <a:lstStyle/>
        <a:p>
          <a:endParaRPr lang="en-US"/>
        </a:p>
      </dgm:t>
    </dgm:pt>
    <dgm:pt modelId="{AF610A1C-3334-4336-9707-F530D2609E3D}" type="sibTrans" cxnId="{818C7BE1-C991-46BF-8653-7A97EA3CFBB2}">
      <dgm:prSet/>
      <dgm:spPr/>
      <dgm:t>
        <a:bodyPr/>
        <a:lstStyle/>
        <a:p>
          <a:endParaRPr lang="en-US"/>
        </a:p>
      </dgm:t>
    </dgm:pt>
    <dgm:pt modelId="{5EA57139-9C2D-4271-83B2-C0FC413048EB}">
      <dgm:prSet custT="1"/>
      <dgm:spPr/>
      <dgm:t>
        <a:bodyPr/>
        <a:lstStyle/>
        <a:p>
          <a:pPr>
            <a:buFont typeface="Symbol" panose="05050102010706020507" pitchFamily="18" charset="2"/>
            <a:buChar char=""/>
          </a:pPr>
          <a:r>
            <a:rPr lang="en-US" sz="1400" dirty="0"/>
            <a:t>MT &amp; Siebel upgrade</a:t>
          </a:r>
        </a:p>
      </dgm:t>
    </dgm:pt>
    <dgm:pt modelId="{05320555-7D2E-4A49-B6B5-396582B4AA9C}" type="parTrans" cxnId="{4BA727B7-9F0E-44A7-B791-7D44A8A4C4AF}">
      <dgm:prSet/>
      <dgm:spPr/>
      <dgm:t>
        <a:bodyPr/>
        <a:lstStyle/>
        <a:p>
          <a:endParaRPr lang="en-US"/>
        </a:p>
      </dgm:t>
    </dgm:pt>
    <dgm:pt modelId="{7C91D797-B5BF-44D8-A34D-77AE668DE3BC}" type="sibTrans" cxnId="{4BA727B7-9F0E-44A7-B791-7D44A8A4C4AF}">
      <dgm:prSet/>
      <dgm:spPr/>
      <dgm:t>
        <a:bodyPr/>
        <a:lstStyle/>
        <a:p>
          <a:endParaRPr lang="en-US"/>
        </a:p>
      </dgm:t>
    </dgm:pt>
    <dgm:pt modelId="{66EB04EC-E869-4993-9ACA-F5163F8F8A66}">
      <dgm:prSet custT="1"/>
      <dgm:spPr/>
      <dgm:t>
        <a:bodyPr/>
        <a:lstStyle/>
        <a:p>
          <a:pPr>
            <a:buFont typeface="Symbol" panose="05050102010706020507" pitchFamily="18" charset="2"/>
            <a:buChar char=""/>
          </a:pPr>
          <a:r>
            <a:rPr lang="en-US" sz="1400"/>
            <a:t>Enhancements list</a:t>
          </a:r>
        </a:p>
      </dgm:t>
    </dgm:pt>
    <dgm:pt modelId="{0FC7B18B-AC73-490E-9380-FCFAB86C133A}" type="parTrans" cxnId="{D248A927-35EF-4111-B2E0-756B109F1351}">
      <dgm:prSet/>
      <dgm:spPr/>
      <dgm:t>
        <a:bodyPr/>
        <a:lstStyle/>
        <a:p>
          <a:endParaRPr lang="en-US"/>
        </a:p>
      </dgm:t>
    </dgm:pt>
    <dgm:pt modelId="{01B5260F-D12B-4152-847D-AA0950D012E9}" type="sibTrans" cxnId="{D248A927-35EF-4111-B2E0-756B109F1351}">
      <dgm:prSet/>
      <dgm:spPr/>
      <dgm:t>
        <a:bodyPr/>
        <a:lstStyle/>
        <a:p>
          <a:endParaRPr lang="en-US"/>
        </a:p>
      </dgm:t>
    </dgm:pt>
    <dgm:pt modelId="{3D5EF223-D600-4126-BFE9-0F3B5950277C}">
      <dgm:prSet custT="1"/>
      <dgm:spPr/>
      <dgm:t>
        <a:bodyPr/>
        <a:lstStyle/>
        <a:p>
          <a:pPr>
            <a:buFont typeface="Symbol" panose="05050102010706020507" pitchFamily="18" charset="2"/>
            <a:buChar char=""/>
          </a:pPr>
          <a:r>
            <a:rPr lang="en-US" sz="1400" dirty="0"/>
            <a:t>MarkeTrak User’s Guide suggested revisions </a:t>
          </a:r>
        </a:p>
      </dgm:t>
    </dgm:pt>
    <dgm:pt modelId="{D96E0303-E0A0-452F-AE75-B0314E924353}" type="parTrans" cxnId="{507A2FB4-F331-42A5-8193-7B6BB48C58F6}">
      <dgm:prSet/>
      <dgm:spPr/>
      <dgm:t>
        <a:bodyPr/>
        <a:lstStyle/>
        <a:p>
          <a:endParaRPr lang="en-US"/>
        </a:p>
      </dgm:t>
    </dgm:pt>
    <dgm:pt modelId="{658D54FE-50BA-4742-AB66-03ADBA73ABF6}" type="sibTrans" cxnId="{507A2FB4-F331-42A5-8193-7B6BB48C58F6}">
      <dgm:prSet/>
      <dgm:spPr/>
      <dgm:t>
        <a:bodyPr/>
        <a:lstStyle/>
        <a:p>
          <a:endParaRPr lang="en-US"/>
        </a:p>
      </dgm:t>
    </dgm:pt>
    <dgm:pt modelId="{79496609-2E18-4F6D-954D-920637C5B291}">
      <dgm:prSet custT="1"/>
      <dgm:spPr/>
      <dgm:t>
        <a:bodyPr/>
        <a:lstStyle/>
        <a:p>
          <a:pPr>
            <a:buFont typeface="Courier New" panose="02070309020205020404" pitchFamily="49" charset="0"/>
            <a:buChar char="o"/>
          </a:pPr>
          <a:r>
            <a:rPr lang="en-US" sz="1400" dirty="0"/>
            <a:t>MarkeTrak Subtype Volumes – </a:t>
          </a:r>
        </a:p>
      </dgm:t>
    </dgm:pt>
    <dgm:pt modelId="{2403C23F-44AC-49C6-B5C4-DFC7E98E8745}" type="parTrans" cxnId="{FBC3C280-95CD-4671-80D9-51FAED1A1D6C}">
      <dgm:prSet/>
      <dgm:spPr/>
      <dgm:t>
        <a:bodyPr/>
        <a:lstStyle/>
        <a:p>
          <a:endParaRPr lang="en-US"/>
        </a:p>
      </dgm:t>
    </dgm:pt>
    <dgm:pt modelId="{E80DAB82-5E22-4148-B59F-805DA5843CE7}" type="sibTrans" cxnId="{FBC3C280-95CD-4671-80D9-51FAED1A1D6C}">
      <dgm:prSet/>
      <dgm:spPr/>
      <dgm:t>
        <a:bodyPr/>
        <a:lstStyle/>
        <a:p>
          <a:endParaRPr lang="en-US"/>
        </a:p>
      </dgm:t>
    </dgm:pt>
    <dgm:pt modelId="{DA50D4F0-AFB8-47F4-A556-97F5034C2040}">
      <dgm:prSet custT="1"/>
      <dgm:spPr/>
      <dgm:t>
        <a:bodyPr/>
        <a:lstStyle/>
        <a:p>
          <a:pPr>
            <a:buFont typeface="Wingdings" panose="05000000000000000000" pitchFamily="2" charset="2"/>
            <a:buChar char="§"/>
          </a:pPr>
          <a:r>
            <a:rPr lang="en-US" sz="1400" dirty="0"/>
            <a:t>Inadvertent Gains 2024(2) and 2025(1)</a:t>
          </a:r>
        </a:p>
      </dgm:t>
    </dgm:pt>
    <dgm:pt modelId="{BE6C4965-57ED-4620-9580-EA6F718738DA}" type="parTrans" cxnId="{D6EEEDCC-7A3B-412F-A1DB-125F7F4C08D8}">
      <dgm:prSet/>
      <dgm:spPr/>
      <dgm:t>
        <a:bodyPr/>
        <a:lstStyle/>
        <a:p>
          <a:endParaRPr lang="en-US"/>
        </a:p>
      </dgm:t>
    </dgm:pt>
    <dgm:pt modelId="{6553B39B-9961-443F-A047-7FB6123985EC}" type="sibTrans" cxnId="{D6EEEDCC-7A3B-412F-A1DB-125F7F4C08D8}">
      <dgm:prSet/>
      <dgm:spPr/>
      <dgm:t>
        <a:bodyPr/>
        <a:lstStyle/>
        <a:p>
          <a:endParaRPr lang="en-US"/>
        </a:p>
      </dgm:t>
    </dgm:pt>
    <dgm:pt modelId="{86531F92-C3F6-40AB-A4C3-ABDDAC997A47}">
      <dgm:prSet custT="1"/>
      <dgm:spPr/>
      <dgm:t>
        <a:bodyPr/>
        <a:lstStyle/>
        <a:p>
          <a:pPr>
            <a:buFont typeface="Wingdings" panose="05000000000000000000" pitchFamily="2" charset="2"/>
            <a:buChar char="§"/>
          </a:pPr>
          <a:r>
            <a:rPr lang="en-US" sz="1400" dirty="0"/>
            <a:t>Other Subtypes</a:t>
          </a:r>
        </a:p>
      </dgm:t>
    </dgm:pt>
    <dgm:pt modelId="{BE74A646-990D-4E79-8C1D-CB7755070BE8}" type="parTrans" cxnId="{8C865542-A317-4B80-BD31-FCA53E3A472A}">
      <dgm:prSet/>
      <dgm:spPr/>
      <dgm:t>
        <a:bodyPr/>
        <a:lstStyle/>
        <a:p>
          <a:endParaRPr lang="en-US"/>
        </a:p>
      </dgm:t>
    </dgm:pt>
    <dgm:pt modelId="{448FBA96-6A9D-491F-B792-FC34D2E6B81E}" type="sibTrans" cxnId="{8C865542-A317-4B80-BD31-FCA53E3A472A}">
      <dgm:prSet/>
      <dgm:spPr/>
      <dgm:t>
        <a:bodyPr/>
        <a:lstStyle/>
        <a:p>
          <a:endParaRPr lang="en-US"/>
        </a:p>
      </dgm:t>
    </dgm:pt>
    <dgm:pt modelId="{13FF269C-C7F1-4FB8-8F41-048BA5683702}">
      <dgm:prSet custT="1"/>
      <dgm:spPr/>
      <dgm:t>
        <a:bodyPr/>
        <a:lstStyle/>
        <a:p>
          <a:pPr>
            <a:buFont typeface="Courier New" panose="02070309020205020404" pitchFamily="49" charset="0"/>
            <a:buChar char="o"/>
          </a:pPr>
          <a:r>
            <a:rPr lang="en-US" sz="1400" dirty="0"/>
            <a:t>ERCOT Inadvertent Gain Report – quarterly review</a:t>
          </a:r>
        </a:p>
      </dgm:t>
    </dgm:pt>
    <dgm:pt modelId="{F1E58AB4-79F8-462C-BA56-1B785F5204F0}" type="parTrans" cxnId="{78F44D8B-3050-4752-936D-94D544174CAC}">
      <dgm:prSet/>
      <dgm:spPr/>
      <dgm:t>
        <a:bodyPr/>
        <a:lstStyle/>
        <a:p>
          <a:endParaRPr lang="en-US"/>
        </a:p>
      </dgm:t>
    </dgm:pt>
    <dgm:pt modelId="{03E1C103-9C0B-4D2A-8DBD-E6D24AC11E7C}" type="sibTrans" cxnId="{78F44D8B-3050-4752-936D-94D544174CAC}">
      <dgm:prSet/>
      <dgm:spPr/>
      <dgm:t>
        <a:bodyPr/>
        <a:lstStyle/>
        <a:p>
          <a:endParaRPr lang="en-US"/>
        </a:p>
      </dgm:t>
    </dgm:pt>
    <dgm:pt modelId="{2EE63C83-A576-4539-8E5A-345B9C2B1B4C}">
      <dgm:prSet custT="1"/>
      <dgm:spPr/>
      <dgm:t>
        <a:bodyPr/>
        <a:lstStyle/>
        <a:p>
          <a:pPr>
            <a:buFont typeface="Courier New" panose="02070309020205020404" pitchFamily="49" charset="0"/>
            <a:buChar char="o"/>
          </a:pPr>
          <a:r>
            <a:rPr lang="en-US" sz="1400" dirty="0"/>
            <a:t>TDTMS Main Meeting Page - housekeeping</a:t>
          </a:r>
        </a:p>
      </dgm:t>
    </dgm:pt>
    <dgm:pt modelId="{F4EDA26E-D239-4C27-909D-DDC7CF7234AA}" type="parTrans" cxnId="{FEA37FAB-C4E7-4220-82EF-C9C5EEC48C5A}">
      <dgm:prSet/>
      <dgm:spPr/>
      <dgm:t>
        <a:bodyPr/>
        <a:lstStyle/>
        <a:p>
          <a:endParaRPr lang="en-US"/>
        </a:p>
      </dgm:t>
    </dgm:pt>
    <dgm:pt modelId="{C2FBFF2B-32B1-4817-9034-6C08BA4A9581}" type="sibTrans" cxnId="{FEA37FAB-C4E7-4220-82EF-C9C5EEC48C5A}">
      <dgm:prSet/>
      <dgm:spPr/>
      <dgm:t>
        <a:bodyPr/>
        <a:lstStyle/>
        <a:p>
          <a:endParaRPr lang="en-US"/>
        </a:p>
      </dgm:t>
    </dgm:pt>
    <dgm:pt modelId="{BD068890-9CDF-4598-AC4F-F71ADD1D1989}" type="pres">
      <dgm:prSet presAssocID="{DE4B9EAB-636A-44C0-B4F9-D4AE4F66DB43}" presName="linear" presStyleCnt="0">
        <dgm:presLayoutVars>
          <dgm:dir/>
          <dgm:animLvl val="lvl"/>
          <dgm:resizeHandles val="exact"/>
        </dgm:presLayoutVars>
      </dgm:prSet>
      <dgm:spPr/>
    </dgm:pt>
    <dgm:pt modelId="{DA3CA7F5-C711-4580-91F1-E9C6772A16A7}" type="pres">
      <dgm:prSet presAssocID="{FA84BF92-43C6-4E94-A77F-6263E68B6783}" presName="parentLin" presStyleCnt="0"/>
      <dgm:spPr/>
    </dgm:pt>
    <dgm:pt modelId="{18E20904-4337-4D49-878F-C6A3998E9768}" type="pres">
      <dgm:prSet presAssocID="{FA84BF92-43C6-4E94-A77F-6263E68B6783}" presName="parentLeftMargin" presStyleLbl="node1" presStyleIdx="0" presStyleCnt="1"/>
      <dgm:spPr/>
    </dgm:pt>
    <dgm:pt modelId="{4AA5C7B7-5B64-4F71-AB37-E39564456FAC}" type="pres">
      <dgm:prSet presAssocID="{FA84BF92-43C6-4E94-A77F-6263E68B6783}" presName="parentText" presStyleLbl="node1" presStyleIdx="0" presStyleCnt="1" custScaleX="148684" custScaleY="593434" custLinFactNeighborX="-100000" custLinFactNeighborY="-95008">
        <dgm:presLayoutVars>
          <dgm:chMax val="0"/>
          <dgm:bulletEnabled val="1"/>
        </dgm:presLayoutVars>
      </dgm:prSet>
      <dgm:spPr>
        <a:prstGeom prst="rect">
          <a:avLst/>
        </a:prstGeom>
      </dgm:spPr>
    </dgm:pt>
    <dgm:pt modelId="{84B8C849-306F-43E1-84B1-34177317591D}" type="pres">
      <dgm:prSet presAssocID="{FA84BF92-43C6-4E94-A77F-6263E68B6783}" presName="negativeSpace" presStyleCnt="0"/>
      <dgm:spPr/>
    </dgm:pt>
    <dgm:pt modelId="{5FD4668F-81DD-421E-9924-50274E363CDB}" type="pres">
      <dgm:prSet presAssocID="{FA84BF92-43C6-4E94-A77F-6263E68B6783}" presName="childText" presStyleLbl="conFgAcc1" presStyleIdx="0" presStyleCnt="1" custScaleY="106900" custLinFactY="3301" custLinFactNeighborY="100000">
        <dgm:presLayoutVars>
          <dgm:bulletEnabled val="1"/>
        </dgm:presLayoutVars>
      </dgm:prSet>
      <dgm:spPr/>
    </dgm:pt>
  </dgm:ptLst>
  <dgm:cxnLst>
    <dgm:cxn modelId="{FE863000-6B01-4A63-BDDA-7D4C6DDEF73F}" type="presOf" srcId="{3D5EF223-D600-4126-BFE9-0F3B5950277C}" destId="{5FD4668F-81DD-421E-9924-50274E363CDB}" srcOrd="0" destOrd="11" presId="urn:microsoft.com/office/officeart/2005/8/layout/list1"/>
    <dgm:cxn modelId="{284B8A06-7C5D-4784-8425-9A6548357FF9}" srcId="{CBE62BB8-FDDA-4F6C-A841-BD56208662CE}" destId="{16A8BC4C-165E-4E18-A3EB-EF9F6BD447BE}" srcOrd="0" destOrd="0" parTransId="{3227DC16-E6EB-4239-B503-865B8B0AA5EC}" sibTransId="{5D3F0BB0-C2A1-48A8-A2F2-4B5D35376E4B}"/>
    <dgm:cxn modelId="{E1E78A0B-7F80-434E-AF75-C1EAE98EDF7E}" srcId="{D2506135-395C-47B0-8DA9-C3F76649FF22}" destId="{3B22BA84-BA41-4BD0-9977-518D5167128A}" srcOrd="0" destOrd="0" parTransId="{A70C627F-A7A7-4C70-AD82-78F4CB5C634B}" sibTransId="{07F49020-D7E4-4CED-8312-D67E6CB8A9DE}"/>
    <dgm:cxn modelId="{6F6B2B1D-A186-4CA8-B35C-BE5DDD8BB39C}" type="presOf" srcId="{FA84BF92-43C6-4E94-A77F-6263E68B6783}" destId="{18E20904-4337-4D49-878F-C6A3998E9768}" srcOrd="0" destOrd="0" presId="urn:microsoft.com/office/officeart/2005/8/layout/list1"/>
    <dgm:cxn modelId="{E27C7B1D-6451-4B0E-884B-99C2E3D42D4B}" srcId="{926BE093-DEA2-4ADB-87F1-444CF2AC40FD}" destId="{BA979649-EB5F-4C21-8475-07728CEEBB5D}" srcOrd="1" destOrd="0" parTransId="{B3F5F2A0-05C4-4A41-A47B-141FA7BB3699}" sibTransId="{2EFBB1DD-D628-4431-95EF-1DF34AF16876}"/>
    <dgm:cxn modelId="{EB744627-00C8-4BB4-A09B-8E3E78819629}" type="presOf" srcId="{40F5DD5B-455B-4259-A846-E8767CEB1A0E}" destId="{5FD4668F-81DD-421E-9924-50274E363CDB}" srcOrd="0" destOrd="8" presId="urn:microsoft.com/office/officeart/2005/8/layout/list1"/>
    <dgm:cxn modelId="{D248A927-35EF-4111-B2E0-756B109F1351}" srcId="{CBE62BB8-FDDA-4F6C-A841-BD56208662CE}" destId="{66EB04EC-E869-4993-9ACA-F5163F8F8A66}" srcOrd="3" destOrd="0" parTransId="{0FC7B18B-AC73-490E-9380-FCFAB86C133A}" sibTransId="{01B5260F-D12B-4152-847D-AA0950D012E9}"/>
    <dgm:cxn modelId="{499E8034-DAD0-4575-8F8F-AF8E76D3A380}" type="presOf" srcId="{DC6638E4-C934-442B-9486-32BCEBBF301B}" destId="{5FD4668F-81DD-421E-9924-50274E363CDB}" srcOrd="0" destOrd="0" presId="urn:microsoft.com/office/officeart/2005/8/layout/list1"/>
    <dgm:cxn modelId="{7D19FE3C-D681-4E41-9157-78DB725C3A1A}" type="presOf" srcId="{66EB04EC-E869-4993-9ACA-F5163F8F8A66}" destId="{5FD4668F-81DD-421E-9924-50274E363CDB}" srcOrd="0" destOrd="10" presId="urn:microsoft.com/office/officeart/2005/8/layout/list1"/>
    <dgm:cxn modelId="{ADECBD40-BFFF-4042-8AF8-A4D92EF8C4B7}" type="presOf" srcId="{DA50D4F0-AFB8-47F4-A556-97F5034C2040}" destId="{5FD4668F-81DD-421E-9924-50274E363CDB}" srcOrd="0" destOrd="13" presId="urn:microsoft.com/office/officeart/2005/8/layout/list1"/>
    <dgm:cxn modelId="{6057715D-BF0D-4251-B796-DEC78F6D35F2}" srcId="{926BE093-DEA2-4ADB-87F1-444CF2AC40FD}" destId="{19A793A7-E8BA-4C06-9083-B5338D300041}" srcOrd="0" destOrd="0" parTransId="{29A80B24-966C-4484-B416-E8C5F3B26140}" sibTransId="{1E923F6F-5F60-4975-8315-2D4E9573678D}"/>
    <dgm:cxn modelId="{8C865542-A317-4B80-BD31-FCA53E3A472A}" srcId="{79496609-2E18-4F6D-954D-920637C5B291}" destId="{86531F92-C3F6-40AB-A4C3-ABDDAC997A47}" srcOrd="1" destOrd="0" parTransId="{BE74A646-990D-4E79-8C1D-CB7755070BE8}" sibTransId="{448FBA96-6A9D-491F-B792-FC34D2E6B81E}"/>
    <dgm:cxn modelId="{3ECFA764-1508-49F3-84E4-5DE5682FD94F}" type="presOf" srcId="{86531F92-C3F6-40AB-A4C3-ABDDAC997A47}" destId="{5FD4668F-81DD-421E-9924-50274E363CDB}" srcOrd="0" destOrd="14" presId="urn:microsoft.com/office/officeart/2005/8/layout/list1"/>
    <dgm:cxn modelId="{929D0F46-D3B0-4E4D-87C6-A8687A75D24A}" type="presOf" srcId="{79496609-2E18-4F6D-954D-920637C5B291}" destId="{5FD4668F-81DD-421E-9924-50274E363CDB}" srcOrd="0" destOrd="12" presId="urn:microsoft.com/office/officeart/2005/8/layout/list1"/>
    <dgm:cxn modelId="{493B5566-75B3-4A4A-A1F4-A6676A8BC501}" type="presOf" srcId="{BA979649-EB5F-4C21-8475-07728CEEBB5D}" destId="{5FD4668F-81DD-421E-9924-50274E363CDB}" srcOrd="0" destOrd="5" presId="urn:microsoft.com/office/officeart/2005/8/layout/list1"/>
    <dgm:cxn modelId="{3D61DF66-E69B-4052-9792-941DD698D03C}" type="presOf" srcId="{19A793A7-E8BA-4C06-9083-B5338D300041}" destId="{5FD4668F-81DD-421E-9924-50274E363CDB}" srcOrd="0" destOrd="4" presId="urn:microsoft.com/office/officeart/2005/8/layout/list1"/>
    <dgm:cxn modelId="{C7963948-106F-48FB-93E5-4A1E66B450B2}" type="presOf" srcId="{13FF269C-C7F1-4FB8-8F41-048BA5683702}" destId="{5FD4668F-81DD-421E-9924-50274E363CDB}" srcOrd="0" destOrd="15" presId="urn:microsoft.com/office/officeart/2005/8/layout/list1"/>
    <dgm:cxn modelId="{9FEC0449-02EF-4F0F-A9A5-9DB52626D8F0}" type="presOf" srcId="{3B22BA84-BA41-4BD0-9977-518D5167128A}" destId="{5FD4668F-81DD-421E-9924-50274E363CDB}" srcOrd="0" destOrd="2" presId="urn:microsoft.com/office/officeart/2005/8/layout/list1"/>
    <dgm:cxn modelId="{87D40C69-9DED-461F-AC5E-3B4346138C11}" srcId="{FA84BF92-43C6-4E94-A77F-6263E68B6783}" destId="{DC6638E4-C934-442B-9486-32BCEBBF301B}" srcOrd="0" destOrd="0" parTransId="{D35C198F-F7DC-4702-93DD-583773403FD3}" sibTransId="{A897E1DC-AAB6-45CD-AB35-A97960EB471B}"/>
    <dgm:cxn modelId="{52A9B26E-EC7B-460A-9D53-82E82DF462D4}" srcId="{926BE093-DEA2-4ADB-87F1-444CF2AC40FD}" destId="{CBE62BB8-FDDA-4F6C-A841-BD56208662CE}" srcOrd="2" destOrd="0" parTransId="{5705C745-9D3E-4CF5-B7D5-19B21977C40C}" sibTransId="{3B5EF14C-069F-40BA-9C39-BA281DCA87DE}"/>
    <dgm:cxn modelId="{B568F27B-0E85-4EAC-B2DE-81C9E77FC4FB}" srcId="{DE4B9EAB-636A-44C0-B4F9-D4AE4F66DB43}" destId="{FA84BF92-43C6-4E94-A77F-6263E68B6783}" srcOrd="0" destOrd="0" parTransId="{AC2F3C19-8AC1-497A-9C58-F4EC2BFCFF7F}" sibTransId="{9D7AE265-07BF-4007-A381-FB05BD763012}"/>
    <dgm:cxn modelId="{FBC3C280-95CD-4671-80D9-51FAED1A1D6C}" srcId="{3B22BA84-BA41-4BD0-9977-518D5167128A}" destId="{79496609-2E18-4F6D-954D-920637C5B291}" srcOrd="1" destOrd="0" parTransId="{2403C23F-44AC-49C6-B5C4-DFC7E98E8745}" sibTransId="{E80DAB82-5E22-4148-B59F-805DA5843CE7}"/>
    <dgm:cxn modelId="{29219D84-6540-4CEE-9BD4-4752B93180BE}" type="presOf" srcId="{926BE093-DEA2-4ADB-87F1-444CF2AC40FD}" destId="{5FD4668F-81DD-421E-9924-50274E363CDB}" srcOrd="0" destOrd="3" presId="urn:microsoft.com/office/officeart/2005/8/layout/list1"/>
    <dgm:cxn modelId="{78F44D8B-3050-4752-936D-94D544174CAC}" srcId="{3B22BA84-BA41-4BD0-9977-518D5167128A}" destId="{13FF269C-C7F1-4FB8-8F41-048BA5683702}" srcOrd="2" destOrd="0" parTransId="{F1E58AB4-79F8-462C-BA56-1B785F5204F0}" sibTransId="{03E1C103-9C0B-4D2A-8DBD-E6D24AC11E7C}"/>
    <dgm:cxn modelId="{9527099C-48BD-4C52-BE1B-F581599A9067}" srcId="{FA84BF92-43C6-4E94-A77F-6263E68B6783}" destId="{D2506135-395C-47B0-8DA9-C3F76649FF22}" srcOrd="1" destOrd="0" parTransId="{5AE6885F-1A01-4324-A69E-284DA5FAEB5E}" sibTransId="{D79BAE52-B8CB-4181-ACDC-6CE5498C10F0}"/>
    <dgm:cxn modelId="{96ACCDA3-A10D-44DB-8A6E-8FC1D82A19DF}" srcId="{3B22BA84-BA41-4BD0-9977-518D5167128A}" destId="{926BE093-DEA2-4ADB-87F1-444CF2AC40FD}" srcOrd="0" destOrd="0" parTransId="{31708A5C-7790-4599-84AC-9517C7269B05}" sibTransId="{907AB90E-9F4C-40A3-AFCF-D12A1FFB6A00}"/>
    <dgm:cxn modelId="{FEA37FAB-C4E7-4220-82EF-C9C5EEC48C5A}" srcId="{3B22BA84-BA41-4BD0-9977-518D5167128A}" destId="{2EE63C83-A576-4539-8E5A-345B9C2B1B4C}" srcOrd="3" destOrd="0" parTransId="{F4EDA26E-D239-4C27-909D-DDC7CF7234AA}" sibTransId="{C2FBFF2B-32B1-4817-9034-6C08BA4A9581}"/>
    <dgm:cxn modelId="{63B4FAAF-446F-4E03-A25D-7D97F5FE9D87}" type="presOf" srcId="{2EE63C83-A576-4539-8E5A-345B9C2B1B4C}" destId="{5FD4668F-81DD-421E-9924-50274E363CDB}" srcOrd="0" destOrd="16" presId="urn:microsoft.com/office/officeart/2005/8/layout/list1"/>
    <dgm:cxn modelId="{507A2FB4-F331-42A5-8193-7B6BB48C58F6}" srcId="{CBE62BB8-FDDA-4F6C-A841-BD56208662CE}" destId="{3D5EF223-D600-4126-BFE9-0F3B5950277C}" srcOrd="4" destOrd="0" parTransId="{D96E0303-E0A0-452F-AE75-B0314E924353}" sibTransId="{658D54FE-50BA-4742-AB66-03ADBA73ABF6}"/>
    <dgm:cxn modelId="{4BA727B7-9F0E-44A7-B791-7D44A8A4C4AF}" srcId="{CBE62BB8-FDDA-4F6C-A841-BD56208662CE}" destId="{5EA57139-9C2D-4271-83B2-C0FC413048EB}" srcOrd="2" destOrd="0" parTransId="{05320555-7D2E-4A49-B6B5-396582B4AA9C}" sibTransId="{7C91D797-B5BF-44D8-A34D-77AE668DE3BC}"/>
    <dgm:cxn modelId="{CA6720BC-2B64-47AD-AA8B-B0A43C19D291}" srcId="{D2506135-395C-47B0-8DA9-C3F76649FF22}" destId="{D8106045-C2BD-45F3-8E7E-F57FA7B1DF31}" srcOrd="1" destOrd="0" parTransId="{0BB81608-2D1C-44FA-8B2A-329EC9C21E3A}" sibTransId="{4C151C25-BF57-4453-A64F-3DFBC8CCFA34}"/>
    <dgm:cxn modelId="{2DE2DDBC-E2B8-459F-B43A-A9C57F5816E3}" type="presOf" srcId="{16A8BC4C-165E-4E18-A3EB-EF9F6BD447BE}" destId="{5FD4668F-81DD-421E-9924-50274E363CDB}" srcOrd="0" destOrd="7" presId="urn:microsoft.com/office/officeart/2005/8/layout/list1"/>
    <dgm:cxn modelId="{3A8027BF-C27E-414C-90F6-C6DAFC09BF36}" type="presOf" srcId="{5EA57139-9C2D-4271-83B2-C0FC413048EB}" destId="{5FD4668F-81DD-421E-9924-50274E363CDB}" srcOrd="0" destOrd="9" presId="urn:microsoft.com/office/officeart/2005/8/layout/list1"/>
    <dgm:cxn modelId="{5DBE28CC-F791-4404-86E6-F142B34FC5E7}" type="presOf" srcId="{D2506135-395C-47B0-8DA9-C3F76649FF22}" destId="{5FD4668F-81DD-421E-9924-50274E363CDB}" srcOrd="0" destOrd="1" presId="urn:microsoft.com/office/officeart/2005/8/layout/list1"/>
    <dgm:cxn modelId="{D6EEEDCC-7A3B-412F-A1DB-125F7F4C08D8}" srcId="{79496609-2E18-4F6D-954D-920637C5B291}" destId="{DA50D4F0-AFB8-47F4-A556-97F5034C2040}" srcOrd="0" destOrd="0" parTransId="{BE6C4965-57ED-4620-9580-EA6F718738DA}" sibTransId="{6553B39B-9961-443F-A047-7FB6123985EC}"/>
    <dgm:cxn modelId="{F80C85D2-21FB-4D9B-B323-1165E9C3269B}" type="presOf" srcId="{FA84BF92-43C6-4E94-A77F-6263E68B6783}" destId="{4AA5C7B7-5B64-4F71-AB37-E39564456FAC}" srcOrd="1" destOrd="0" presId="urn:microsoft.com/office/officeart/2005/8/layout/list1"/>
    <dgm:cxn modelId="{A29DB8D5-BBE8-488F-BC75-E9393D035289}" type="presOf" srcId="{CBE62BB8-FDDA-4F6C-A841-BD56208662CE}" destId="{5FD4668F-81DD-421E-9924-50274E363CDB}" srcOrd="0" destOrd="6" presId="urn:microsoft.com/office/officeart/2005/8/layout/list1"/>
    <dgm:cxn modelId="{F64278D7-74E4-4C3A-B4C8-AEA9A351E819}" type="presOf" srcId="{DE4B9EAB-636A-44C0-B4F9-D4AE4F66DB43}" destId="{BD068890-9CDF-4598-AC4F-F71ADD1D1989}" srcOrd="0" destOrd="0" presId="urn:microsoft.com/office/officeart/2005/8/layout/list1"/>
    <dgm:cxn modelId="{237D1BDF-18BD-474E-8FB2-DDC12DA596C7}" type="presOf" srcId="{D8106045-C2BD-45F3-8E7E-F57FA7B1DF31}" destId="{5FD4668F-81DD-421E-9924-50274E363CDB}" srcOrd="0" destOrd="17" presId="urn:microsoft.com/office/officeart/2005/8/layout/list1"/>
    <dgm:cxn modelId="{818C7BE1-C991-46BF-8653-7A97EA3CFBB2}" srcId="{CBE62BB8-FDDA-4F6C-A841-BD56208662CE}" destId="{40F5DD5B-455B-4259-A846-E8767CEB1A0E}" srcOrd="1" destOrd="0" parTransId="{0C645571-4D80-4700-B9A0-5198375B0BF6}" sibTransId="{AF610A1C-3334-4336-9707-F530D2609E3D}"/>
    <dgm:cxn modelId="{E7678E94-1047-4C40-90C9-3DF0212F0232}" type="presParOf" srcId="{BD068890-9CDF-4598-AC4F-F71ADD1D1989}" destId="{DA3CA7F5-C711-4580-91F1-E9C6772A16A7}" srcOrd="0" destOrd="0" presId="urn:microsoft.com/office/officeart/2005/8/layout/list1"/>
    <dgm:cxn modelId="{974BB97F-F1A1-4C5B-B341-9DBBB3FA494B}" type="presParOf" srcId="{DA3CA7F5-C711-4580-91F1-E9C6772A16A7}" destId="{18E20904-4337-4D49-878F-C6A3998E9768}" srcOrd="0" destOrd="0" presId="urn:microsoft.com/office/officeart/2005/8/layout/list1"/>
    <dgm:cxn modelId="{0785928D-3149-42B3-ACB1-EE9C2280F5DF}" type="presParOf" srcId="{DA3CA7F5-C711-4580-91F1-E9C6772A16A7}" destId="{4AA5C7B7-5B64-4F71-AB37-E39564456FAC}" srcOrd="1" destOrd="0" presId="urn:microsoft.com/office/officeart/2005/8/layout/list1"/>
    <dgm:cxn modelId="{ED799ACA-90DD-49F3-A027-41CFE7692B7D}" type="presParOf" srcId="{BD068890-9CDF-4598-AC4F-F71ADD1D1989}" destId="{84B8C849-306F-43E1-84B1-34177317591D}" srcOrd="1" destOrd="0" presId="urn:microsoft.com/office/officeart/2005/8/layout/list1"/>
    <dgm:cxn modelId="{61678AD5-8503-42C4-B7AA-CD62206132DB}" type="presParOf" srcId="{BD068890-9CDF-4598-AC4F-F71ADD1D1989}" destId="{5FD4668F-81DD-421E-9924-50274E363CDB}"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E172B9-01B0-436D-9684-1CCC8FA3FE5C}">
      <dsp:nvSpPr>
        <dsp:cNvPr id="0" name=""/>
        <dsp:cNvSpPr/>
      </dsp:nvSpPr>
      <dsp:spPr>
        <a:xfrm>
          <a:off x="0" y="49443"/>
          <a:ext cx="10774411" cy="5555567"/>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28526" tIns="145796" rIns="928526" bIns="170688" numCol="1" spcCol="1270" anchor="t" anchorCtr="0">
          <a:noAutofit/>
        </a:bodyPr>
        <a:lstStyle/>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57150" lvl="1" indent="-57150" algn="l" defTabSz="355600">
            <a:lnSpc>
              <a:spcPct val="90000"/>
            </a:lnSpc>
            <a:spcBef>
              <a:spcPct val="0"/>
            </a:spcBef>
            <a:spcAft>
              <a:spcPct val="15000"/>
            </a:spcAft>
            <a:buFont typeface="Wingdings" panose="05000000000000000000" pitchFamily="2" charset="2"/>
            <a:buNone/>
          </a:pPr>
          <a:endParaRPr lang="en-US" sz="800" b="0" kern="1200" dirty="0"/>
        </a:p>
        <a:p>
          <a:pPr marL="57150" lvl="1" indent="-57150" algn="just" defTabSz="222250">
            <a:lnSpc>
              <a:spcPct val="90000"/>
            </a:lnSpc>
            <a:spcBef>
              <a:spcPct val="0"/>
            </a:spcBef>
            <a:spcAft>
              <a:spcPct val="15000"/>
            </a:spcAft>
            <a:buFont typeface="Arial" panose="020B0604020202020204" pitchFamily="34" charset="0"/>
            <a:buChar char="•"/>
          </a:pPr>
          <a:endParaRPr lang="en-US" sz="500" b="0" u="sng" kern="1200" dirty="0"/>
        </a:p>
        <a:p>
          <a:pPr marL="171450" lvl="1" indent="-171450" algn="just" defTabSz="800100">
            <a:lnSpc>
              <a:spcPct val="100000"/>
            </a:lnSpc>
            <a:spcBef>
              <a:spcPct val="0"/>
            </a:spcBef>
            <a:spcAft>
              <a:spcPts val="1200"/>
            </a:spcAft>
            <a:buFontTx/>
            <a:buNone/>
          </a:pPr>
          <a:r>
            <a:rPr lang="en-US" sz="1800" b="1" kern="1200" dirty="0">
              <a:solidFill>
                <a:schemeClr val="tx1"/>
              </a:solidFill>
            </a:rPr>
            <a:t>Texas Data Transport and MarkeTrak Systems (TDTMS) Working Group reporting to the Retail Market Subcommittee (RMS) shall serve as a forum for addressing topics including </a:t>
          </a:r>
        </a:p>
        <a:p>
          <a:pPr marL="171450" lvl="1" indent="-171450" algn="l" defTabSz="800100">
            <a:lnSpc>
              <a:spcPct val="100000"/>
            </a:lnSpc>
            <a:spcBef>
              <a:spcPct val="0"/>
            </a:spcBef>
            <a:spcAft>
              <a:spcPts val="600"/>
            </a:spcAft>
            <a:buFont typeface="Arial" panose="020B0604020202020204" pitchFamily="34" charset="0"/>
            <a:buChar char="•"/>
          </a:pPr>
          <a:r>
            <a:rPr lang="en-US" sz="1800" b="0" u="none" kern="1200" dirty="0">
              <a:solidFill>
                <a:schemeClr val="tx1"/>
              </a:solidFill>
            </a:rPr>
            <a:t>Reviewing ERCOT monthly IT Report(s), annual review of Retail Market IT Service Level Agreements (SLAs), monthly ERCOT Retail IT and MarkeTrak performance metrics, and MarkeTrak volumes and data analysis to identify efficiency opportunities</a:t>
          </a:r>
        </a:p>
        <a:p>
          <a:pPr marL="171450" lvl="1" indent="-171450" algn="l" defTabSz="800100">
            <a:lnSpc>
              <a:spcPct val="100000"/>
            </a:lnSpc>
            <a:spcBef>
              <a:spcPct val="0"/>
            </a:spcBef>
            <a:spcAft>
              <a:spcPts val="600"/>
            </a:spcAft>
            <a:buFont typeface="Arial" panose="020B0604020202020204" pitchFamily="34" charset="0"/>
            <a:buChar char="•"/>
          </a:pPr>
          <a:r>
            <a:rPr lang="en-US" sz="1800" b="0" u="none" kern="1200" dirty="0">
              <a:solidFill>
                <a:schemeClr val="tx1"/>
              </a:solidFill>
            </a:rPr>
            <a:t>Creating/maintaining data transport and ERCOT NAESB EDM implementation guides</a:t>
          </a:r>
        </a:p>
        <a:p>
          <a:pPr marL="171450" lvl="1" indent="-171450" algn="l" defTabSz="800100">
            <a:lnSpc>
              <a:spcPct val="100000"/>
            </a:lnSpc>
            <a:spcBef>
              <a:spcPct val="0"/>
            </a:spcBef>
            <a:spcAft>
              <a:spcPts val="600"/>
            </a:spcAft>
            <a:buFont typeface="Arial" panose="020B0604020202020204" pitchFamily="34" charset="0"/>
            <a:buChar char="•"/>
          </a:pPr>
          <a:r>
            <a:rPr lang="en-US" sz="1800" b="0" u="none" kern="1200" dirty="0">
              <a:solidFill>
                <a:schemeClr val="tx1"/>
              </a:solidFill>
            </a:rPr>
            <a:t>Identifying, addressing, and/or proposing solutions for maintenance and enhancements of the MarkeTrak application and associate User Guide</a:t>
          </a:r>
        </a:p>
        <a:p>
          <a:pPr marL="171450" lvl="1" indent="-171450" algn="l" defTabSz="800100">
            <a:lnSpc>
              <a:spcPct val="100000"/>
            </a:lnSpc>
            <a:spcBef>
              <a:spcPct val="0"/>
            </a:spcBef>
            <a:spcAft>
              <a:spcPts val="600"/>
            </a:spcAft>
            <a:buFont typeface="Arial" panose="020B0604020202020204" pitchFamily="34" charset="0"/>
            <a:buChar char="•"/>
          </a:pPr>
          <a:r>
            <a:rPr lang="en-US" sz="1800" b="0" u="none" kern="1200" dirty="0">
              <a:solidFill>
                <a:schemeClr val="tx1"/>
              </a:solidFill>
            </a:rPr>
            <a:t>Recommending changes to current business practices and processes through Nodal Protocol Revision Requests (NPRRs), Retail Market Guide Revision Requests (RMGRRs) and System Change Requests (SCRs) as related to Texas data transport and MarkeTrak systems</a:t>
          </a:r>
        </a:p>
        <a:p>
          <a:pPr marL="171450" lvl="1" indent="-171450" algn="l" defTabSz="800100">
            <a:lnSpc>
              <a:spcPct val="100000"/>
            </a:lnSpc>
            <a:spcBef>
              <a:spcPct val="0"/>
            </a:spcBef>
            <a:spcAft>
              <a:spcPts val="600"/>
            </a:spcAft>
            <a:buFont typeface="Arial" panose="020B0604020202020204" pitchFamily="34" charset="0"/>
            <a:buChar char="•"/>
          </a:pPr>
          <a:r>
            <a:rPr lang="en-US" sz="1800" b="0" u="none" kern="1200" dirty="0">
              <a:solidFill>
                <a:schemeClr val="tx1"/>
              </a:solidFill>
            </a:rPr>
            <a:t>Ensuring Texas market requirements are included in North American Energy Standards Board (NAESB) electronic delivery mechanisms (EDM) specifications</a:t>
          </a:r>
        </a:p>
        <a:p>
          <a:pPr marL="228600" lvl="1" indent="-228600" algn="l" defTabSz="889000">
            <a:lnSpc>
              <a:spcPct val="90000"/>
            </a:lnSpc>
            <a:spcBef>
              <a:spcPct val="0"/>
            </a:spcBef>
            <a:spcAft>
              <a:spcPct val="15000"/>
            </a:spcAft>
            <a:buChar char="•"/>
          </a:pPr>
          <a:endParaRPr lang="en-US" sz="2000" kern="1200" dirty="0">
            <a:solidFill>
              <a:schemeClr val="tx1"/>
            </a:solidFill>
            <a:latin typeface="Calibri" panose="020F0502020204030204" pitchFamily="34" charset="0"/>
            <a:ea typeface="+mn-ea"/>
            <a:cs typeface="Calibri" panose="020F0502020204030204" pitchFamily="34" charset="0"/>
          </a:endParaRPr>
        </a:p>
        <a:p>
          <a:pPr marL="228600" lvl="1" indent="-228600" algn="l" defTabSz="889000">
            <a:lnSpc>
              <a:spcPct val="90000"/>
            </a:lnSpc>
            <a:spcBef>
              <a:spcPct val="0"/>
            </a:spcBef>
            <a:spcAft>
              <a:spcPct val="15000"/>
            </a:spcAft>
            <a:buNone/>
          </a:pPr>
          <a:endParaRPr lang="en-US" sz="2000" kern="1200" dirty="0">
            <a:solidFill>
              <a:schemeClr val="tx1"/>
            </a:solidFill>
            <a:latin typeface="Calibri" panose="020F0502020204030204" pitchFamily="34" charset="0"/>
            <a:ea typeface="+mn-ea"/>
            <a:cs typeface="Calibri" panose="020F0502020204030204" pitchFamily="34" charset="0"/>
          </a:endParaRPr>
        </a:p>
      </dsp:txBody>
      <dsp:txXfrm>
        <a:off x="0" y="49443"/>
        <a:ext cx="10774411" cy="5555567"/>
      </dsp:txXfrm>
    </dsp:sp>
    <dsp:sp modelId="{4FC84B32-D1CC-469D-BDF0-F53E02EEAA9C}">
      <dsp:nvSpPr>
        <dsp:cNvPr id="0" name=""/>
        <dsp:cNvSpPr/>
      </dsp:nvSpPr>
      <dsp:spPr>
        <a:xfrm>
          <a:off x="0" y="0"/>
          <a:ext cx="11435841" cy="622830"/>
        </a:xfrm>
        <a:prstGeom prst="rect">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16543" tIns="0" rIns="316543" bIns="0" numCol="1" spcCol="1270" anchor="ctr" anchorCtr="0">
          <a:noAutofit/>
        </a:bodyPr>
        <a:lstStyle/>
        <a:p>
          <a:pPr marL="0" lvl="0" indent="0" algn="ctr" defTabSz="1155700">
            <a:lnSpc>
              <a:spcPct val="90000"/>
            </a:lnSpc>
            <a:spcBef>
              <a:spcPct val="0"/>
            </a:spcBef>
            <a:spcAft>
              <a:spcPct val="35000"/>
            </a:spcAft>
            <a:buNone/>
          </a:pPr>
          <a:r>
            <a:rPr lang="en-US" sz="2600" kern="1200" dirty="0">
              <a:latin typeface="Arial Rounded MT Bold" panose="020F0704030504030204" pitchFamily="34" charset="0"/>
            </a:rPr>
            <a:t>TDTMS Proposed Scope   </a:t>
          </a:r>
          <a:r>
            <a:rPr lang="en-US" sz="2600" b="1" kern="1200" dirty="0">
              <a:solidFill>
                <a:srgbClr val="FF0000"/>
              </a:solidFill>
              <a:latin typeface="Arial Rounded MT Bold" panose="020F0704030504030204" pitchFamily="34" charset="0"/>
            </a:rPr>
            <a:t>VOTE</a:t>
          </a:r>
          <a:endParaRPr lang="en-US" sz="2600" kern="1200" dirty="0">
            <a:latin typeface="Arial Rounded MT Bold" panose="020F0704030504030204" pitchFamily="34" charset="0"/>
          </a:endParaRPr>
        </a:p>
      </dsp:txBody>
      <dsp:txXfrm>
        <a:off x="0" y="0"/>
        <a:ext cx="11435841" cy="62283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E172B9-01B0-436D-9684-1CCC8FA3FE5C}">
      <dsp:nvSpPr>
        <dsp:cNvPr id="0" name=""/>
        <dsp:cNvSpPr/>
      </dsp:nvSpPr>
      <dsp:spPr>
        <a:xfrm>
          <a:off x="0" y="0"/>
          <a:ext cx="11606947" cy="5693417"/>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00828" tIns="1041400" rIns="900828" bIns="170688" numCol="1" spcCol="1270" anchor="t" anchorCtr="0">
          <a:noAutofit/>
        </a:bodyPr>
        <a:lstStyle/>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dsp:txBody>
      <dsp:txXfrm>
        <a:off x="0" y="0"/>
        <a:ext cx="11606947" cy="5693417"/>
      </dsp:txXfrm>
    </dsp:sp>
    <dsp:sp modelId="{4FC84B32-D1CC-469D-BDF0-F53E02EEAA9C}">
      <dsp:nvSpPr>
        <dsp:cNvPr id="0" name=""/>
        <dsp:cNvSpPr/>
      </dsp:nvSpPr>
      <dsp:spPr>
        <a:xfrm>
          <a:off x="49748" y="0"/>
          <a:ext cx="11089715" cy="625071"/>
        </a:xfrm>
        <a:prstGeom prst="rect">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7100" tIns="0" rIns="307100" bIns="0" numCol="1" spcCol="1270" anchor="ctr" anchorCtr="0">
          <a:noAutofit/>
        </a:bodyPr>
        <a:lstStyle/>
        <a:p>
          <a:pPr marL="0" lvl="0" indent="0" algn="ctr" defTabSz="1155700">
            <a:lnSpc>
              <a:spcPct val="90000"/>
            </a:lnSpc>
            <a:spcBef>
              <a:spcPct val="0"/>
            </a:spcBef>
            <a:spcAft>
              <a:spcPct val="35000"/>
            </a:spcAft>
            <a:buNone/>
          </a:pPr>
          <a:r>
            <a:rPr lang="en-US" sz="2600" kern="1200" dirty="0">
              <a:solidFill>
                <a:schemeClr val="bg1"/>
              </a:solidFill>
              <a:latin typeface="Arial Rounded MT Bold" panose="020F0704030504030204" pitchFamily="34" charset="0"/>
            </a:rPr>
            <a:t>2026 Service Level Agreements   </a:t>
          </a:r>
          <a:r>
            <a:rPr lang="en-US" sz="2600" b="1" kern="1200" dirty="0">
              <a:solidFill>
                <a:srgbClr val="FF0000"/>
              </a:solidFill>
              <a:latin typeface="Arial Rounded MT Bold" panose="020F0704030504030204" pitchFamily="34" charset="0"/>
            </a:rPr>
            <a:t>VOTE</a:t>
          </a:r>
          <a:r>
            <a:rPr lang="en-US" sz="2600" kern="1200" dirty="0">
              <a:solidFill>
                <a:schemeClr val="bg1"/>
              </a:solidFill>
              <a:latin typeface="Arial Rounded MT Bold" panose="020F0704030504030204" pitchFamily="34" charset="0"/>
            </a:rPr>
            <a:t> </a:t>
          </a:r>
        </a:p>
      </dsp:txBody>
      <dsp:txXfrm>
        <a:off x="49748" y="0"/>
        <a:ext cx="11089715" cy="62507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E172B9-01B0-436D-9684-1CCC8FA3FE5C}">
      <dsp:nvSpPr>
        <dsp:cNvPr id="0" name=""/>
        <dsp:cNvSpPr/>
      </dsp:nvSpPr>
      <dsp:spPr>
        <a:xfrm>
          <a:off x="0" y="0"/>
          <a:ext cx="11606947" cy="5693417"/>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00828" tIns="1041400" rIns="900828" bIns="170688" numCol="1" spcCol="1270" anchor="t" anchorCtr="0">
          <a:noAutofit/>
        </a:bodyPr>
        <a:lstStyle/>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dsp:txBody>
      <dsp:txXfrm>
        <a:off x="0" y="0"/>
        <a:ext cx="11606947" cy="5693417"/>
      </dsp:txXfrm>
    </dsp:sp>
    <dsp:sp modelId="{4FC84B32-D1CC-469D-BDF0-F53E02EEAA9C}">
      <dsp:nvSpPr>
        <dsp:cNvPr id="0" name=""/>
        <dsp:cNvSpPr/>
      </dsp:nvSpPr>
      <dsp:spPr>
        <a:xfrm>
          <a:off x="49748" y="0"/>
          <a:ext cx="11089715" cy="625071"/>
        </a:xfrm>
        <a:prstGeom prst="rect">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7100" tIns="0" rIns="307100" bIns="0" numCol="1" spcCol="1270" anchor="ctr" anchorCtr="0">
          <a:noAutofit/>
        </a:bodyPr>
        <a:lstStyle/>
        <a:p>
          <a:pPr marL="0" lvl="0" indent="0" algn="ctr" defTabSz="1155700">
            <a:lnSpc>
              <a:spcPct val="90000"/>
            </a:lnSpc>
            <a:spcBef>
              <a:spcPct val="0"/>
            </a:spcBef>
            <a:spcAft>
              <a:spcPct val="35000"/>
            </a:spcAft>
            <a:buNone/>
          </a:pPr>
          <a:r>
            <a:rPr lang="en-US" sz="2600" kern="1200" dirty="0">
              <a:solidFill>
                <a:schemeClr val="bg1"/>
              </a:solidFill>
              <a:latin typeface="Arial Rounded MT Bold" panose="020F0704030504030204" pitchFamily="34" charset="0"/>
            </a:rPr>
            <a:t>2026 Service Level Agreements – Retail Release Schedule</a:t>
          </a:r>
        </a:p>
      </dsp:txBody>
      <dsp:txXfrm>
        <a:off x="49748" y="0"/>
        <a:ext cx="11089715" cy="62507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E172B9-01B0-436D-9684-1CCC8FA3FE5C}">
      <dsp:nvSpPr>
        <dsp:cNvPr id="0" name=""/>
        <dsp:cNvSpPr/>
      </dsp:nvSpPr>
      <dsp:spPr>
        <a:xfrm>
          <a:off x="0" y="0"/>
          <a:ext cx="11353555" cy="52675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28526" tIns="1353820" rIns="928526" bIns="113792" numCol="1" spcCol="1270" anchor="t" anchorCtr="0">
          <a:noAutofit/>
        </a:bodyPr>
        <a:lstStyle/>
        <a:p>
          <a:pPr marL="171450" lvl="1" indent="-171450" algn="l" defTabSz="711200">
            <a:lnSpc>
              <a:spcPct val="90000"/>
            </a:lnSpc>
            <a:spcBef>
              <a:spcPct val="0"/>
            </a:spcBef>
            <a:spcAft>
              <a:spcPct val="15000"/>
            </a:spcAft>
            <a:buChar char="•"/>
          </a:pPr>
          <a:r>
            <a:rPr lang="en-US" sz="1600" b="1" dirty="0"/>
            <a:t>MIS Retail API &amp; UI – </a:t>
          </a:r>
          <a:r>
            <a:rPr lang="en-US" sz="1600" dirty="0"/>
            <a:t>future rewrite in EWS where “look and feel” of MIS will be updated/standardized – Find ESI and Find Transaction.  Some functionalities such as link to reject codes and updated ‘key dates’ will be included.  As with other projects slated behind RTC+B, timing is tentative and possibly end of 2026 into 2027.</a:t>
          </a:r>
          <a:endParaRPr lang="en-US" sz="1600" kern="1200" dirty="0">
            <a:latin typeface="Arial Rounded MT Bold" panose="020F0704030504030204" pitchFamily="34" charset="0"/>
          </a:endParaRPr>
        </a:p>
        <a:p>
          <a:pPr marL="171450" lvl="1" indent="-171450" algn="l" defTabSz="711200">
            <a:lnSpc>
              <a:spcPct val="90000"/>
            </a:lnSpc>
            <a:spcBef>
              <a:spcPct val="0"/>
            </a:spcBef>
            <a:spcAft>
              <a:spcPct val="15000"/>
            </a:spcAft>
            <a:buChar char="•"/>
          </a:pPr>
          <a:endParaRPr lang="en-US" sz="1600" kern="1200" dirty="0">
            <a:latin typeface="Arial Rounded MT Bold" panose="020F0704030504030204" pitchFamily="34" charset="0"/>
          </a:endParaRPr>
        </a:p>
        <a:p>
          <a:pPr marL="171450" lvl="1" indent="-171450" algn="l" defTabSz="711200">
            <a:lnSpc>
              <a:spcPct val="90000"/>
            </a:lnSpc>
            <a:spcBef>
              <a:spcPct val="0"/>
            </a:spcBef>
            <a:spcAft>
              <a:spcPct val="15000"/>
            </a:spcAft>
            <a:buFont typeface="Symbol" panose="05050102010706020507" pitchFamily="18" charset="2"/>
            <a:buChar char=""/>
          </a:pPr>
          <a:r>
            <a:rPr lang="en-US" sz="1600" b="1" kern="1200" dirty="0" err="1"/>
            <a:t>FlighTrak</a:t>
          </a:r>
          <a:r>
            <a:rPr lang="en-US" sz="1600" b="1" kern="1200" dirty="0"/>
            <a:t> rewrite – </a:t>
          </a:r>
          <a:r>
            <a:rPr lang="en-US" sz="1600" kern="1200" dirty="0"/>
            <a:t>ERCOT is still reviewing scope and will seek input from users.  Project likely will not kick off until late 2026.</a:t>
          </a:r>
          <a:endParaRPr lang="en-US" sz="1600" b="0" kern="1200" dirty="0"/>
        </a:p>
        <a:p>
          <a:pPr marL="171450" lvl="1" indent="-171450" algn="just" defTabSz="711200">
            <a:lnSpc>
              <a:spcPct val="90000"/>
            </a:lnSpc>
            <a:spcBef>
              <a:spcPct val="0"/>
            </a:spcBef>
            <a:spcAft>
              <a:spcPct val="15000"/>
            </a:spcAft>
            <a:buFont typeface="Arial" panose="020B0604020202020204" pitchFamily="34" charset="0"/>
            <a:buChar char="•"/>
          </a:pPr>
          <a:endParaRPr lang="en-US" sz="1600" b="0" u="sng" kern="1200" dirty="0"/>
        </a:p>
        <a:p>
          <a:pPr marL="171450" lvl="1" indent="-171450" algn="just" defTabSz="711200">
            <a:lnSpc>
              <a:spcPct val="100000"/>
            </a:lnSpc>
            <a:spcBef>
              <a:spcPct val="0"/>
            </a:spcBef>
            <a:spcAft>
              <a:spcPts val="1200"/>
            </a:spcAft>
            <a:buFont typeface="Symbol" panose="05050102010706020507" pitchFamily="18" charset="2"/>
            <a:buChar char=""/>
          </a:pPr>
          <a:r>
            <a:rPr lang="en-US" sz="1600" b="1" kern="1200" dirty="0"/>
            <a:t>Public Website Cipher Security Hardening – upgrading from TLS 1.2 to 1.3 – </a:t>
          </a:r>
          <a:r>
            <a:rPr lang="en-US" sz="1600" kern="1200" dirty="0"/>
            <a:t>ERCOT plans to update cipher suites to tighten security protocols.  Currently, ERCOT utilizes TLS v 1.2 for UIs and APIs.  The goal is to move to TLS v 1.3 in 4 to 6 months.  As with the change from 1.1 to 1.2 (which occurred in 2019/2020), both versions will be available for a transition period and v1.2 will ultimately be deprecated.  With expected changes to APIs , market notices and updates in working groups will be provided when v 1.3 is available in the MOTE as v1.3 is not yet available at ERCOT.</a:t>
          </a:r>
          <a:endParaRPr lang="en-US" sz="1600" b="1" kern="1200" dirty="0">
            <a:solidFill>
              <a:schemeClr val="tx1"/>
            </a:solidFill>
          </a:endParaRPr>
        </a:p>
        <a:p>
          <a:pPr marL="228600" lvl="1" indent="-228600" algn="l" defTabSz="889000">
            <a:lnSpc>
              <a:spcPct val="90000"/>
            </a:lnSpc>
            <a:spcBef>
              <a:spcPct val="0"/>
            </a:spcBef>
            <a:spcAft>
              <a:spcPct val="15000"/>
            </a:spcAft>
            <a:buNone/>
          </a:pPr>
          <a:endParaRPr lang="en-US" sz="2000" kern="1200" dirty="0">
            <a:solidFill>
              <a:schemeClr val="tx1"/>
            </a:solidFill>
            <a:latin typeface="Calibri" panose="020F0502020204030204" pitchFamily="34" charset="0"/>
            <a:ea typeface="+mn-ea"/>
            <a:cs typeface="Calibri" panose="020F0502020204030204" pitchFamily="34" charset="0"/>
          </a:endParaRPr>
        </a:p>
      </dsp:txBody>
      <dsp:txXfrm>
        <a:off x="0" y="0"/>
        <a:ext cx="11353555" cy="5267500"/>
      </dsp:txXfrm>
    </dsp:sp>
    <dsp:sp modelId="{4FC84B32-D1CC-469D-BDF0-F53E02EEAA9C}">
      <dsp:nvSpPr>
        <dsp:cNvPr id="0" name=""/>
        <dsp:cNvSpPr/>
      </dsp:nvSpPr>
      <dsp:spPr>
        <a:xfrm>
          <a:off x="0" y="0"/>
          <a:ext cx="11435841" cy="454026"/>
        </a:xfrm>
        <a:prstGeom prst="rect">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16543" tIns="0" rIns="316543" bIns="0" numCol="1" spcCol="1270" anchor="ctr" anchorCtr="0">
          <a:noAutofit/>
        </a:bodyPr>
        <a:lstStyle/>
        <a:p>
          <a:pPr marL="0" lvl="0" indent="0" algn="ctr" defTabSz="1155700">
            <a:lnSpc>
              <a:spcPct val="90000"/>
            </a:lnSpc>
            <a:spcBef>
              <a:spcPct val="0"/>
            </a:spcBef>
            <a:spcAft>
              <a:spcPct val="35000"/>
            </a:spcAft>
            <a:buNone/>
          </a:pPr>
          <a:r>
            <a:rPr lang="en-US" sz="2600" kern="1200" dirty="0">
              <a:latin typeface="Arial Rounded MT Bold" panose="020F0704030504030204" pitchFamily="34" charset="0"/>
            </a:rPr>
            <a:t>ERCOT IT Projects</a:t>
          </a:r>
        </a:p>
      </dsp:txBody>
      <dsp:txXfrm>
        <a:off x="0" y="0"/>
        <a:ext cx="11435841" cy="45402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E172B9-01B0-436D-9684-1CCC8FA3FE5C}">
      <dsp:nvSpPr>
        <dsp:cNvPr id="0" name=""/>
        <dsp:cNvSpPr/>
      </dsp:nvSpPr>
      <dsp:spPr>
        <a:xfrm>
          <a:off x="0" y="0"/>
          <a:ext cx="11353555" cy="50568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28526" tIns="1353820" rIns="928526" bIns="113792" numCol="1" spcCol="1270" anchor="t" anchorCtr="0">
          <a:noAutofit/>
        </a:bodyPr>
        <a:lstStyle/>
        <a:p>
          <a:pPr marL="171450" lvl="1" indent="-171450" algn="l" defTabSz="711200">
            <a:lnSpc>
              <a:spcPct val="90000"/>
            </a:lnSpc>
            <a:spcBef>
              <a:spcPct val="0"/>
            </a:spcBef>
            <a:spcAft>
              <a:spcPct val="15000"/>
            </a:spcAft>
            <a:buChar char="•"/>
          </a:pPr>
          <a:r>
            <a:rPr lang="en-US" sz="1600" b="1" dirty="0"/>
            <a:t>Digital Certificates – </a:t>
          </a:r>
          <a:r>
            <a:rPr lang="en-US" sz="1600" dirty="0"/>
            <a:t>ERCOT plans to move from digital certificates to multi-factor authentication (MFA) with a single sign on.  A few notes regarding the project that is expected to take a couple of years to fully complete:</a:t>
          </a:r>
          <a:endParaRPr lang="en-US" sz="1600" kern="1200" dirty="0">
            <a:latin typeface="Arial Rounded MT Bold" panose="020F0704030504030204" pitchFamily="34" charset="0"/>
          </a:endParaRPr>
        </a:p>
        <a:p>
          <a:pPr marL="342900" lvl="2" indent="-171450" algn="l" defTabSz="711200">
            <a:lnSpc>
              <a:spcPct val="90000"/>
            </a:lnSpc>
            <a:spcBef>
              <a:spcPct val="0"/>
            </a:spcBef>
            <a:spcAft>
              <a:spcPct val="15000"/>
            </a:spcAft>
            <a:buFont typeface="Courier New" panose="02070309020205020404" pitchFamily="49" charset="0"/>
            <a:buChar char="o"/>
          </a:pPr>
          <a:r>
            <a:rPr lang="en-US" sz="1600" kern="1200" dirty="0"/>
            <a:t>APIs may continue to need digital certificates</a:t>
          </a:r>
        </a:p>
        <a:p>
          <a:pPr marL="342900" lvl="2" indent="-171450" algn="l" defTabSz="711200">
            <a:lnSpc>
              <a:spcPct val="90000"/>
            </a:lnSpc>
            <a:spcBef>
              <a:spcPct val="0"/>
            </a:spcBef>
            <a:spcAft>
              <a:spcPct val="15000"/>
            </a:spcAft>
            <a:buFont typeface="Courier New" panose="02070309020205020404" pitchFamily="49" charset="0"/>
            <a:buChar char="o"/>
          </a:pPr>
          <a:r>
            <a:rPr lang="en-US" sz="1600" kern="1200" dirty="0"/>
            <a:t>All applications will move to a new system/platform which is currently being reviewed for a vendor</a:t>
          </a:r>
        </a:p>
        <a:p>
          <a:pPr marL="342900" lvl="2" indent="-171450" algn="l" defTabSz="711200">
            <a:lnSpc>
              <a:spcPct val="90000"/>
            </a:lnSpc>
            <a:spcBef>
              <a:spcPct val="0"/>
            </a:spcBef>
            <a:spcAft>
              <a:spcPct val="15000"/>
            </a:spcAft>
            <a:buFont typeface="Courier New" panose="02070309020205020404" pitchFamily="49" charset="0"/>
            <a:buChar char="o"/>
          </a:pPr>
          <a:r>
            <a:rPr lang="en-US" sz="1600" kern="1200" dirty="0"/>
            <a:t>“super users” will be created to manage multiple DUNS with a single log on</a:t>
          </a:r>
        </a:p>
        <a:p>
          <a:pPr marL="342900" lvl="2" indent="-171450" algn="l" defTabSz="711200">
            <a:lnSpc>
              <a:spcPct val="90000"/>
            </a:lnSpc>
            <a:spcBef>
              <a:spcPct val="0"/>
            </a:spcBef>
            <a:spcAft>
              <a:spcPct val="15000"/>
            </a:spcAft>
            <a:buFont typeface="Courier New" panose="02070309020205020404" pitchFamily="49" charset="0"/>
            <a:buChar char="o"/>
          </a:pPr>
          <a:r>
            <a:rPr lang="en-US" sz="1600" kern="1200" dirty="0"/>
            <a:t>More detailed road map will be presented at various working groups to keep the market apprised of changes</a:t>
          </a:r>
        </a:p>
        <a:p>
          <a:pPr marL="342900" lvl="2" indent="-171450" algn="l" defTabSz="711200">
            <a:lnSpc>
              <a:spcPct val="90000"/>
            </a:lnSpc>
            <a:spcBef>
              <a:spcPct val="0"/>
            </a:spcBef>
            <a:spcAft>
              <a:spcPct val="15000"/>
            </a:spcAft>
            <a:buFont typeface="Courier New" panose="02070309020205020404" pitchFamily="49" charset="0"/>
            <a:buChar char="o"/>
          </a:pPr>
          <a:r>
            <a:rPr lang="en-US" sz="1600" kern="1200" dirty="0"/>
            <a:t>Market participant input will be sought during the project</a:t>
          </a:r>
        </a:p>
        <a:p>
          <a:pPr marL="342900" lvl="2" indent="-171450" algn="l" defTabSz="711200">
            <a:lnSpc>
              <a:spcPct val="90000"/>
            </a:lnSpc>
            <a:spcBef>
              <a:spcPct val="0"/>
            </a:spcBef>
            <a:spcAft>
              <a:spcPct val="15000"/>
            </a:spcAft>
            <a:buFont typeface="Courier New" panose="02070309020205020404" pitchFamily="49" charset="0"/>
            <a:buChar char="o"/>
          </a:pPr>
          <a:r>
            <a:rPr lang="en-US" sz="1600" kern="1200" dirty="0"/>
            <a:t>Backend application will be overhauled to support the changes</a:t>
          </a:r>
        </a:p>
        <a:p>
          <a:pPr marL="342900" lvl="2" indent="-171450" algn="l" defTabSz="711200">
            <a:lnSpc>
              <a:spcPct val="90000"/>
            </a:lnSpc>
            <a:spcBef>
              <a:spcPct val="0"/>
            </a:spcBef>
            <a:spcAft>
              <a:spcPct val="15000"/>
            </a:spcAft>
            <a:buFont typeface="Courier New" panose="02070309020205020404" pitchFamily="49" charset="0"/>
            <a:buChar char="o"/>
          </a:pPr>
          <a:r>
            <a:rPr lang="en-US" sz="1600" kern="1200" dirty="0"/>
            <a:t>NPRR1302 is the guidance for changes to be considered on project plan</a:t>
          </a:r>
        </a:p>
        <a:p>
          <a:pPr marL="171450" lvl="1" indent="-171450" algn="l" defTabSz="711200">
            <a:lnSpc>
              <a:spcPct val="90000"/>
            </a:lnSpc>
            <a:spcBef>
              <a:spcPct val="0"/>
            </a:spcBef>
            <a:spcAft>
              <a:spcPct val="15000"/>
            </a:spcAft>
            <a:buChar char="•"/>
          </a:pPr>
          <a:endParaRPr lang="en-US" sz="1600" kern="1200" dirty="0">
            <a:latin typeface="Arial Rounded MT Bold" panose="020F0704030504030204" pitchFamily="34" charset="0"/>
          </a:endParaRPr>
        </a:p>
        <a:p>
          <a:pPr marL="171450" lvl="1" indent="-171450" algn="l" defTabSz="711200">
            <a:lnSpc>
              <a:spcPct val="90000"/>
            </a:lnSpc>
            <a:spcBef>
              <a:spcPct val="0"/>
            </a:spcBef>
            <a:spcAft>
              <a:spcPct val="15000"/>
            </a:spcAft>
            <a:buFont typeface="Symbol" panose="05050102010706020507" pitchFamily="18" charset="2"/>
            <a:buChar char=""/>
          </a:pPr>
          <a:r>
            <a:rPr lang="en-US" sz="1600" b="1" kern="1200" dirty="0"/>
            <a:t>New Root CA for Digital Certificates – </a:t>
          </a:r>
          <a:r>
            <a:rPr lang="en-US" sz="1600" kern="1200" dirty="0"/>
            <a:t>October 1</a:t>
          </a:r>
          <a:r>
            <a:rPr lang="en-US" sz="1600" kern="1200" baseline="30000" dirty="0"/>
            <a:t>st</a:t>
          </a:r>
          <a:r>
            <a:rPr lang="en-US" sz="1600" kern="1200" dirty="0"/>
            <a:t> a new version of the root CA for digital certificates was put in place.  For 2025 -26, both old and new DCs will be accepted while renewals are occurring.  Process does not change for users.  Some may have to import the new root CA which is machine to machine.  No impacts for USAs.  It was noted attestations should be easier for USAs.</a:t>
          </a:r>
          <a:endParaRPr lang="en-US" sz="1600" b="0" kern="1200" dirty="0"/>
        </a:p>
      </dsp:txBody>
      <dsp:txXfrm>
        <a:off x="0" y="0"/>
        <a:ext cx="11353555" cy="5056800"/>
      </dsp:txXfrm>
    </dsp:sp>
    <dsp:sp modelId="{4FC84B32-D1CC-469D-BDF0-F53E02EEAA9C}">
      <dsp:nvSpPr>
        <dsp:cNvPr id="0" name=""/>
        <dsp:cNvSpPr/>
      </dsp:nvSpPr>
      <dsp:spPr>
        <a:xfrm>
          <a:off x="0" y="0"/>
          <a:ext cx="11435841" cy="454026"/>
        </a:xfrm>
        <a:prstGeom prst="rect">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16543" tIns="0" rIns="316543" bIns="0" numCol="1" spcCol="1270" anchor="ctr" anchorCtr="0">
          <a:noAutofit/>
        </a:bodyPr>
        <a:lstStyle/>
        <a:p>
          <a:pPr marL="0" lvl="0" indent="0" algn="ctr" defTabSz="1155700">
            <a:lnSpc>
              <a:spcPct val="90000"/>
            </a:lnSpc>
            <a:spcBef>
              <a:spcPct val="0"/>
            </a:spcBef>
            <a:spcAft>
              <a:spcPct val="35000"/>
            </a:spcAft>
            <a:buNone/>
          </a:pPr>
          <a:r>
            <a:rPr lang="en-US" sz="2600" kern="1200" dirty="0">
              <a:latin typeface="Arial Rounded MT Bold" panose="020F0704030504030204" pitchFamily="34" charset="0"/>
            </a:rPr>
            <a:t>ERCOT IT Projects</a:t>
          </a:r>
        </a:p>
      </dsp:txBody>
      <dsp:txXfrm>
        <a:off x="0" y="0"/>
        <a:ext cx="11435841" cy="45402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D4668F-81DD-421E-9924-50274E363CDB}">
      <dsp:nvSpPr>
        <dsp:cNvPr id="0" name=""/>
        <dsp:cNvSpPr/>
      </dsp:nvSpPr>
      <dsp:spPr>
        <a:xfrm>
          <a:off x="0" y="1018892"/>
          <a:ext cx="11329646" cy="4525718"/>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79306" tIns="124968" rIns="879306" bIns="78232" numCol="1" spcCol="1270" anchor="ctr" anchorCtr="0">
          <a:noAutofit/>
        </a:bodyPr>
        <a:lstStyle/>
        <a:p>
          <a:pPr marL="57150" lvl="1" indent="-57150" algn="just" defTabSz="466725">
            <a:lnSpc>
              <a:spcPct val="90000"/>
            </a:lnSpc>
            <a:spcBef>
              <a:spcPct val="0"/>
            </a:spcBef>
            <a:spcAft>
              <a:spcPts val="600"/>
            </a:spcAft>
            <a:buFontTx/>
            <a:buNone/>
          </a:pPr>
          <a:endParaRPr lang="en-US" sz="1050" kern="1200" dirty="0">
            <a:latin typeface="Tenorite" panose="00000500000000000000" pitchFamily="2" charset="0"/>
          </a:endParaRPr>
        </a:p>
        <a:p>
          <a:pPr marL="171450" lvl="1" indent="-171450" algn="just" defTabSz="800100">
            <a:lnSpc>
              <a:spcPct val="90000"/>
            </a:lnSpc>
            <a:spcBef>
              <a:spcPct val="0"/>
            </a:spcBef>
            <a:spcAft>
              <a:spcPts val="600"/>
            </a:spcAft>
            <a:buNone/>
          </a:pPr>
          <a:r>
            <a:rPr lang="en-US" sz="1800" b="1" kern="1200" dirty="0">
              <a:latin typeface="Tenorite" panose="00000500000000000000" pitchFamily="2" charset="0"/>
              <a:cs typeface="Calibri" panose="020F0502020204030204" pitchFamily="34" charset="0"/>
            </a:rPr>
            <a:t>DRAFT Agenda</a:t>
          </a:r>
          <a:r>
            <a:rPr lang="en-US" sz="1800" kern="1200" dirty="0">
              <a:latin typeface="Tenorite" panose="00000500000000000000" pitchFamily="2" charset="0"/>
              <a:cs typeface="Calibri" panose="020F0502020204030204" pitchFamily="34" charset="0"/>
            </a:rPr>
            <a:t>:</a:t>
          </a:r>
        </a:p>
        <a:p>
          <a:pPr marL="114300" lvl="2" indent="-57150" algn="just" defTabSz="400050">
            <a:lnSpc>
              <a:spcPct val="90000"/>
            </a:lnSpc>
            <a:spcBef>
              <a:spcPct val="0"/>
            </a:spcBef>
            <a:spcAft>
              <a:spcPts val="600"/>
            </a:spcAft>
            <a:buFont typeface="Wingdings" panose="05000000000000000000" pitchFamily="2" charset="2"/>
            <a:buChar char="q"/>
          </a:pPr>
          <a:endParaRPr lang="en-US" sz="900" kern="1200" dirty="0">
            <a:latin typeface="Tenorite" panose="00000500000000000000" pitchFamily="2" charset="0"/>
            <a:cs typeface="Calibri" panose="020F0502020204030204" pitchFamily="34" charset="0"/>
          </a:endParaRPr>
        </a:p>
        <a:p>
          <a:pPr marL="342900" lvl="3" indent="-114300" algn="l" defTabSz="622300">
            <a:lnSpc>
              <a:spcPct val="90000"/>
            </a:lnSpc>
            <a:spcBef>
              <a:spcPct val="0"/>
            </a:spcBef>
            <a:spcAft>
              <a:spcPct val="15000"/>
            </a:spcAft>
            <a:buFont typeface="Courier New" panose="02070309020205020404" pitchFamily="49" charset="0"/>
            <a:buChar char="o"/>
          </a:pPr>
          <a:r>
            <a:rPr lang="en-US" sz="1400" kern="1200" dirty="0"/>
            <a:t>ERCOT Reports</a:t>
          </a:r>
        </a:p>
        <a:p>
          <a:pPr marL="457200" lvl="4" indent="-114300" algn="l" defTabSz="622300">
            <a:lnSpc>
              <a:spcPct val="90000"/>
            </a:lnSpc>
            <a:spcBef>
              <a:spcPct val="0"/>
            </a:spcBef>
            <a:spcAft>
              <a:spcPct val="15000"/>
            </a:spcAft>
            <a:buFont typeface="Wingdings" panose="05000000000000000000" pitchFamily="2" charset="2"/>
            <a:buChar char=""/>
          </a:pPr>
          <a:r>
            <a:rPr lang="en-US" sz="1400" kern="1200" dirty="0"/>
            <a:t>System Instances &amp; MT Performance</a:t>
          </a:r>
        </a:p>
        <a:p>
          <a:pPr marL="457200" lvl="4" indent="-114300" algn="l" defTabSz="622300">
            <a:lnSpc>
              <a:spcPct val="90000"/>
            </a:lnSpc>
            <a:spcBef>
              <a:spcPct val="0"/>
            </a:spcBef>
            <a:spcAft>
              <a:spcPct val="15000"/>
            </a:spcAft>
            <a:buFont typeface="Wingdings" panose="05000000000000000000" pitchFamily="2" charset="2"/>
            <a:buChar char=""/>
          </a:pPr>
          <a:r>
            <a:rPr lang="en-US" sz="1400" kern="1200"/>
            <a:t>Listserv</a:t>
          </a:r>
        </a:p>
        <a:p>
          <a:pPr marL="457200" lvl="4" indent="-114300" algn="l" defTabSz="622300">
            <a:lnSpc>
              <a:spcPct val="90000"/>
            </a:lnSpc>
            <a:spcBef>
              <a:spcPct val="0"/>
            </a:spcBef>
            <a:spcAft>
              <a:spcPct val="15000"/>
            </a:spcAft>
            <a:buFont typeface="Wingdings" panose="05000000000000000000" pitchFamily="2" charset="2"/>
            <a:buChar char=""/>
          </a:pPr>
          <a:r>
            <a:rPr lang="en-US" sz="1400" kern="1200" dirty="0"/>
            <a:t>Projects</a:t>
          </a:r>
        </a:p>
        <a:p>
          <a:pPr marL="571500" lvl="5" indent="-114300" algn="l" defTabSz="622300">
            <a:lnSpc>
              <a:spcPct val="90000"/>
            </a:lnSpc>
            <a:spcBef>
              <a:spcPct val="0"/>
            </a:spcBef>
            <a:spcAft>
              <a:spcPct val="15000"/>
            </a:spcAft>
            <a:buFont typeface="Symbol" panose="05050102010706020507" pitchFamily="18" charset="2"/>
            <a:buChar char=""/>
          </a:pPr>
          <a:r>
            <a:rPr lang="en-US" sz="1400" kern="1200"/>
            <a:t>MIS – Retail API &amp; UI</a:t>
          </a:r>
        </a:p>
        <a:p>
          <a:pPr marL="571500" lvl="5" indent="-114300" algn="l" defTabSz="622300">
            <a:lnSpc>
              <a:spcPct val="90000"/>
            </a:lnSpc>
            <a:spcBef>
              <a:spcPct val="0"/>
            </a:spcBef>
            <a:spcAft>
              <a:spcPct val="15000"/>
            </a:spcAft>
            <a:buFont typeface="Symbol" panose="05050102010706020507" pitchFamily="18" charset="2"/>
            <a:buChar char=""/>
          </a:pPr>
          <a:r>
            <a:rPr lang="en-US" sz="1400" kern="1200"/>
            <a:t>NAESB upgrade</a:t>
          </a:r>
        </a:p>
        <a:p>
          <a:pPr marL="571500" lvl="5" indent="-114300" algn="l" defTabSz="622300">
            <a:lnSpc>
              <a:spcPct val="90000"/>
            </a:lnSpc>
            <a:spcBef>
              <a:spcPct val="0"/>
            </a:spcBef>
            <a:spcAft>
              <a:spcPct val="15000"/>
            </a:spcAft>
            <a:buFont typeface="Symbol" panose="05050102010706020507" pitchFamily="18" charset="2"/>
            <a:buChar char=""/>
          </a:pPr>
          <a:r>
            <a:rPr lang="en-US" sz="1400" kern="1200" dirty="0"/>
            <a:t>MT &amp; Siebel upgrade</a:t>
          </a:r>
        </a:p>
        <a:p>
          <a:pPr marL="571500" lvl="5" indent="-114300" algn="l" defTabSz="622300">
            <a:lnSpc>
              <a:spcPct val="90000"/>
            </a:lnSpc>
            <a:spcBef>
              <a:spcPct val="0"/>
            </a:spcBef>
            <a:spcAft>
              <a:spcPct val="15000"/>
            </a:spcAft>
            <a:buFont typeface="Symbol" panose="05050102010706020507" pitchFamily="18" charset="2"/>
            <a:buChar char=""/>
          </a:pPr>
          <a:r>
            <a:rPr lang="en-US" sz="1400" kern="1200"/>
            <a:t>Enhancements list</a:t>
          </a:r>
        </a:p>
        <a:p>
          <a:pPr marL="571500" lvl="5" indent="-114300" algn="l" defTabSz="622300">
            <a:lnSpc>
              <a:spcPct val="90000"/>
            </a:lnSpc>
            <a:spcBef>
              <a:spcPct val="0"/>
            </a:spcBef>
            <a:spcAft>
              <a:spcPct val="15000"/>
            </a:spcAft>
            <a:buFont typeface="Symbol" panose="05050102010706020507" pitchFamily="18" charset="2"/>
            <a:buChar char=""/>
          </a:pPr>
          <a:r>
            <a:rPr lang="en-US" sz="1400" kern="1200" dirty="0"/>
            <a:t>MarkeTrak User’s Guide suggested revisions </a:t>
          </a:r>
        </a:p>
        <a:p>
          <a:pPr marL="342900" lvl="3" indent="-114300" algn="l" defTabSz="622300">
            <a:lnSpc>
              <a:spcPct val="90000"/>
            </a:lnSpc>
            <a:spcBef>
              <a:spcPct val="0"/>
            </a:spcBef>
            <a:spcAft>
              <a:spcPct val="15000"/>
            </a:spcAft>
            <a:buFont typeface="Courier New" panose="02070309020205020404" pitchFamily="49" charset="0"/>
            <a:buChar char="o"/>
          </a:pPr>
          <a:r>
            <a:rPr lang="en-US" sz="1400" kern="1200" dirty="0"/>
            <a:t>MarkeTrak Subtype Volumes – </a:t>
          </a:r>
        </a:p>
        <a:p>
          <a:pPr marL="457200" lvl="4" indent="-114300" algn="l" defTabSz="622300">
            <a:lnSpc>
              <a:spcPct val="90000"/>
            </a:lnSpc>
            <a:spcBef>
              <a:spcPct val="0"/>
            </a:spcBef>
            <a:spcAft>
              <a:spcPct val="15000"/>
            </a:spcAft>
            <a:buFont typeface="Wingdings" panose="05000000000000000000" pitchFamily="2" charset="2"/>
            <a:buChar char="§"/>
          </a:pPr>
          <a:r>
            <a:rPr lang="en-US" sz="1400" kern="1200" dirty="0"/>
            <a:t>Inadvertent Gains 2024(2) and 2025(1)</a:t>
          </a:r>
        </a:p>
        <a:p>
          <a:pPr marL="457200" lvl="4" indent="-114300" algn="l" defTabSz="622300">
            <a:lnSpc>
              <a:spcPct val="90000"/>
            </a:lnSpc>
            <a:spcBef>
              <a:spcPct val="0"/>
            </a:spcBef>
            <a:spcAft>
              <a:spcPct val="15000"/>
            </a:spcAft>
            <a:buFont typeface="Wingdings" panose="05000000000000000000" pitchFamily="2" charset="2"/>
            <a:buChar char="§"/>
          </a:pPr>
          <a:r>
            <a:rPr lang="en-US" sz="1400" kern="1200" dirty="0"/>
            <a:t>Other Subtypes</a:t>
          </a:r>
        </a:p>
        <a:p>
          <a:pPr marL="342900" lvl="3" indent="-114300" algn="l" defTabSz="622300">
            <a:lnSpc>
              <a:spcPct val="90000"/>
            </a:lnSpc>
            <a:spcBef>
              <a:spcPct val="0"/>
            </a:spcBef>
            <a:spcAft>
              <a:spcPct val="15000"/>
            </a:spcAft>
            <a:buFont typeface="Courier New" panose="02070309020205020404" pitchFamily="49" charset="0"/>
            <a:buChar char="o"/>
          </a:pPr>
          <a:r>
            <a:rPr lang="en-US" sz="1400" kern="1200" dirty="0"/>
            <a:t>ERCOT Inadvertent Gain Report – quarterly review</a:t>
          </a:r>
        </a:p>
        <a:p>
          <a:pPr marL="342900" lvl="3" indent="-114300" algn="l" defTabSz="622300">
            <a:lnSpc>
              <a:spcPct val="90000"/>
            </a:lnSpc>
            <a:spcBef>
              <a:spcPct val="0"/>
            </a:spcBef>
            <a:spcAft>
              <a:spcPct val="15000"/>
            </a:spcAft>
            <a:buFont typeface="Courier New" panose="02070309020205020404" pitchFamily="49" charset="0"/>
            <a:buChar char="o"/>
          </a:pPr>
          <a:r>
            <a:rPr lang="en-US" sz="1400" kern="1200" dirty="0"/>
            <a:t>TDTMS Main Meeting Page - housekeeping</a:t>
          </a:r>
        </a:p>
        <a:p>
          <a:pPr marL="114300" lvl="2" indent="-57150" algn="just" defTabSz="311150">
            <a:lnSpc>
              <a:spcPct val="90000"/>
            </a:lnSpc>
            <a:spcBef>
              <a:spcPct val="0"/>
            </a:spcBef>
            <a:spcAft>
              <a:spcPts val="600"/>
            </a:spcAft>
            <a:buFont typeface="Arial" panose="020B0604020202020204" pitchFamily="34" charset="0"/>
            <a:buChar char="•"/>
          </a:pPr>
          <a:endParaRPr lang="en-US" sz="700" i="0" kern="1200" dirty="0">
            <a:latin typeface="Tenorite" panose="00000500000000000000" pitchFamily="2" charset="0"/>
            <a:cs typeface="Calibri" panose="020F0502020204030204" pitchFamily="34" charset="0"/>
          </a:endParaRPr>
        </a:p>
      </dsp:txBody>
      <dsp:txXfrm>
        <a:off x="0" y="1018892"/>
        <a:ext cx="11329646" cy="4525718"/>
      </dsp:txXfrm>
    </dsp:sp>
    <dsp:sp modelId="{4AA5C7B7-5B64-4F71-AB37-E39564456FAC}">
      <dsp:nvSpPr>
        <dsp:cNvPr id="0" name=""/>
        <dsp:cNvSpPr/>
      </dsp:nvSpPr>
      <dsp:spPr>
        <a:xfrm>
          <a:off x="0" y="0"/>
          <a:ext cx="10801436" cy="1051090"/>
        </a:xfrm>
        <a:prstGeom prst="rect">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99764" tIns="0" rIns="299764" bIns="0" numCol="1" spcCol="1270" anchor="ctr" anchorCtr="0">
          <a:noAutofit/>
        </a:bodyPr>
        <a:lstStyle/>
        <a:p>
          <a:pPr marL="0" lvl="0" indent="0" algn="ctr" defTabSz="1155700">
            <a:lnSpc>
              <a:spcPct val="90000"/>
            </a:lnSpc>
            <a:spcBef>
              <a:spcPct val="0"/>
            </a:spcBef>
            <a:spcAft>
              <a:spcPct val="35000"/>
            </a:spcAft>
            <a:buNone/>
          </a:pPr>
          <a:r>
            <a:rPr lang="en-US" sz="2600" kern="1200" dirty="0">
              <a:latin typeface="Arial Rounded MT Bold" panose="020F0704030504030204" pitchFamily="34" charset="0"/>
            </a:rPr>
            <a:t>Next Meeting – </a:t>
          </a:r>
          <a:r>
            <a:rPr lang="en-US" sz="2600" b="1" kern="1200" dirty="0"/>
            <a:t>December 9th, 2025 @ 1:30 PM [WebEx Only]</a:t>
          </a:r>
          <a:endParaRPr lang="en-US" sz="2600" kern="1200" dirty="0">
            <a:latin typeface="Arial Rounded MT Bold" panose="020F0704030504030204" pitchFamily="34" charset="0"/>
          </a:endParaRPr>
        </a:p>
      </dsp:txBody>
      <dsp:txXfrm>
        <a:off x="0" y="0"/>
        <a:ext cx="10801436" cy="1051090"/>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8" name="Rectangle 7"/>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3284890-85D2-4D7B-8EF5-15A9C1DB8F42}" type="datetimeFigureOut">
              <a:rPr lang="en-US" smtClean="0"/>
              <a:t>11/2/2025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464758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7157CC2-0FC8-4686-B024-99790E0F5162}" type="datetimeFigureOut">
              <a:rPr lang="en-US" smtClean="0"/>
              <a:t>11/2/2025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119397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6764DA5-CD3D-4590-A511-FCD3BC7A793E}" type="datetimeFigureOut">
              <a:rPr lang="en-US" smtClean="0"/>
              <a:t>11/2/2025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520585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2F5661D-6934-4B32-B92C-470368BF1EC6}" type="datetimeFigureOut">
              <a:rPr lang="en-US" smtClean="0"/>
              <a:t>11/2/2025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7616102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6F822A4-8DA6-4447-9B1F-C5DB58435268}" type="datetimeFigureOut">
              <a:rPr lang="en-US" smtClean="0"/>
              <a:t>11/2/2025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864160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80" y="1845734"/>
            <a:ext cx="4937760" cy="40233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548D31E-DCDA-41A7-9C67-C4B11B94D21D}" type="datetimeFigureOut">
              <a:rPr lang="en-US" smtClean="0"/>
              <a:t>11/2/2025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1612021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5"/>
            <a:ext cx="493776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B3762C0-B258-48F1-ADE6-176B4174CCDD}" type="datetimeFigureOut">
              <a:rPr lang="en-US" smtClean="0"/>
              <a:t>11/2/2025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2799685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77919A6-33EB-49BD-A62F-1FA56B9F9712}" type="datetimeFigureOut">
              <a:rPr lang="en-US" smtClean="0"/>
              <a:t>11/2/2025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27016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CA4E7D1B-D673-4CF6-8672-009D42ABD2A0}" type="datetimeFigureOut">
              <a:rPr lang="en-US" smtClean="0"/>
              <a:t>11/2/2025</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025950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DA16AA21-1863-4931-97CB-99D0A168701B}" type="datetimeFigureOut">
              <a:rPr lang="en-US" smtClean="0"/>
              <a:t>11/2/2025</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FAB73BC-B049-4115-A692-8D63A059BFB8}" type="slidenum">
              <a:rPr lang="en-US" smtClean="0"/>
              <a:t>‹#›</a:t>
            </a:fld>
            <a:endParaRPr lang="en-US" dirty="0"/>
          </a:p>
        </p:txBody>
      </p:sp>
    </p:spTree>
    <p:extLst>
      <p:ext uri="{BB962C8B-B14F-4D97-AF65-F5344CB8AC3E}">
        <p14:creationId xmlns:p14="http://schemas.microsoft.com/office/powerpoint/2010/main" val="31279743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772C379-9A7C-4C87-A116-CBE9F58B04C5}" type="datetimeFigureOut">
              <a:rPr lang="en-US" smtClean="0"/>
              <a:t>11/2/2025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40264303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9" name="Rectangle 8"/>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8664C608-40B1-4030-A28D-5B74BC98ADCE}" type="datetimeFigureOut">
              <a:rPr lang="en-US" smtClean="0"/>
              <a:t>11/2/2025</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FAB73BC-B049-4115-A692-8D63A059BFB8}" type="slidenum">
              <a:rPr lang="en-US" smtClean="0"/>
              <a:pPr/>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31096595"/>
      </p:ext>
    </p:extLst>
  </p:cSld>
  <p:clrMap bg1="lt1" tx1="dk1" bg2="lt2" tx2="dk2" accent1="accent1" accent2="accent2" accent3="accent3" accent4="accent4" accent5="accent5" accent6="accent6" hlink="hlink" folHlink="folHlink"/>
  <p:sldLayoutIdLst>
    <p:sldLayoutId id="2147483949" r:id="rId1"/>
    <p:sldLayoutId id="2147483950" r:id="rId2"/>
    <p:sldLayoutId id="2147483951" r:id="rId3"/>
    <p:sldLayoutId id="2147483952" r:id="rId4"/>
    <p:sldLayoutId id="2147483953" r:id="rId5"/>
    <p:sldLayoutId id="2147483954" r:id="rId6"/>
    <p:sldLayoutId id="2147483955" r:id="rId7"/>
    <p:sldLayoutId id="2147483956" r:id="rId8"/>
    <p:sldLayoutId id="2147483957" r:id="rId9"/>
    <p:sldLayoutId id="2147483958" r:id="rId10"/>
    <p:sldLayoutId id="2147483959" r:id="rId11"/>
  </p:sldLayoutIdLst>
  <p:hf sldNum="0"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1EBA14DF-46DF-4C9F-A2D6-694FDD7C825E}"/>
              </a:ext>
            </a:extLst>
          </p:cNvPr>
          <p:cNvGrpSpPr/>
          <p:nvPr/>
        </p:nvGrpSpPr>
        <p:grpSpPr>
          <a:xfrm>
            <a:off x="669901" y="2917848"/>
            <a:ext cx="1360440" cy="1261913"/>
            <a:chOff x="10330781" y="3933704"/>
            <a:chExt cx="824899" cy="782815"/>
          </a:xfrm>
        </p:grpSpPr>
        <p:pic>
          <p:nvPicPr>
            <p:cNvPr id="5" name="Picture 4">
              <a:extLst>
                <a:ext uri="{FF2B5EF4-FFF2-40B4-BE49-F238E27FC236}">
                  <a16:creationId xmlns:a16="http://schemas.microsoft.com/office/drawing/2014/main" id="{74F32FD5-3AB1-42A0-A665-022830B6CEFA}"/>
                </a:ext>
              </a:extLst>
            </p:cNvPr>
            <p:cNvPicPr>
              <a:picLocks noChangeAspect="1"/>
            </p:cNvPicPr>
            <p:nvPr/>
          </p:nvPicPr>
          <p:blipFill>
            <a:blip r:embed="rId2"/>
            <a:stretch>
              <a:fillRect/>
            </a:stretch>
          </p:blipFill>
          <p:spPr>
            <a:xfrm>
              <a:off x="10330781" y="3933704"/>
              <a:ext cx="824899" cy="782815"/>
            </a:xfrm>
            <a:prstGeom prst="rect">
              <a:avLst/>
            </a:prstGeom>
            <a:solidFill>
              <a:schemeClr val="bg1">
                <a:lumMod val="95000"/>
              </a:schemeClr>
            </a:solidFill>
            <a:ln>
              <a:noFill/>
            </a:ln>
          </p:spPr>
        </p:pic>
        <p:sp>
          <p:nvSpPr>
            <p:cNvPr id="6" name="Star: 5 Points 5">
              <a:extLst>
                <a:ext uri="{FF2B5EF4-FFF2-40B4-BE49-F238E27FC236}">
                  <a16:creationId xmlns:a16="http://schemas.microsoft.com/office/drawing/2014/main" id="{CF9D75A8-DE69-4D14-845D-7CEBA92C0341}"/>
                </a:ext>
              </a:extLst>
            </p:cNvPr>
            <p:cNvSpPr/>
            <p:nvPr/>
          </p:nvSpPr>
          <p:spPr>
            <a:xfrm>
              <a:off x="10521696" y="3980359"/>
              <a:ext cx="608023" cy="642461"/>
            </a:xfrm>
            <a:prstGeom prst="star5">
              <a:avLst/>
            </a:prstGeom>
            <a:solidFill>
              <a:schemeClr val="bg1"/>
            </a:solidFill>
            <a:ln>
              <a:solidFill>
                <a:schemeClr val="accent1">
                  <a:hueOff val="0"/>
                  <a:satOff val="0"/>
                  <a:lumOff val="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 name="Title 1">
            <a:extLst>
              <a:ext uri="{FF2B5EF4-FFF2-40B4-BE49-F238E27FC236}">
                <a16:creationId xmlns:a16="http://schemas.microsoft.com/office/drawing/2014/main" id="{551B1756-3518-45E2-962E-8486736A324D}"/>
              </a:ext>
            </a:extLst>
          </p:cNvPr>
          <p:cNvSpPr>
            <a:spLocks noGrp="1"/>
          </p:cNvSpPr>
          <p:nvPr>
            <p:ph type="ctrTitle"/>
          </p:nvPr>
        </p:nvSpPr>
        <p:spPr/>
        <p:txBody>
          <a:bodyPr/>
          <a:lstStyle/>
          <a:p>
            <a:r>
              <a:rPr lang="en-US" dirty="0">
                <a:latin typeface="Arial Rounded MT Bold" panose="020F0704030504030204" pitchFamily="34" charset="0"/>
              </a:rPr>
              <a:t>TDTMS Update</a:t>
            </a:r>
          </a:p>
        </p:txBody>
      </p:sp>
      <p:sp>
        <p:nvSpPr>
          <p:cNvPr id="3" name="Subtitle 2">
            <a:extLst>
              <a:ext uri="{FF2B5EF4-FFF2-40B4-BE49-F238E27FC236}">
                <a16:creationId xmlns:a16="http://schemas.microsoft.com/office/drawing/2014/main" id="{94E146BA-B599-4F02-AA3D-D15519B78F07}"/>
              </a:ext>
            </a:extLst>
          </p:cNvPr>
          <p:cNvSpPr>
            <a:spLocks noGrp="1"/>
          </p:cNvSpPr>
          <p:nvPr>
            <p:ph type="subTitle" idx="1"/>
          </p:nvPr>
        </p:nvSpPr>
        <p:spPr/>
        <p:txBody>
          <a:bodyPr>
            <a:normAutofit/>
          </a:bodyPr>
          <a:lstStyle/>
          <a:p>
            <a:r>
              <a:rPr lang="en-US" sz="2800" dirty="0">
                <a:solidFill>
                  <a:schemeClr val="tx1"/>
                </a:solidFill>
                <a:latin typeface="Arial Rounded MT Bold" panose="020F0704030504030204" pitchFamily="34" charset="0"/>
                <a:ea typeface="+mj-ea"/>
                <a:cs typeface="+mj-cs"/>
              </a:rPr>
              <a:t>RMS</a:t>
            </a:r>
          </a:p>
          <a:p>
            <a:r>
              <a:rPr lang="en-US" sz="2800" dirty="0">
                <a:solidFill>
                  <a:schemeClr val="tx1"/>
                </a:solidFill>
                <a:latin typeface="Arial Rounded MT Bold" panose="020F0704030504030204" pitchFamily="34" charset="0"/>
                <a:ea typeface="+mj-ea"/>
                <a:cs typeface="+mj-cs"/>
              </a:rPr>
              <a:t>November 4th, 2025</a:t>
            </a:r>
          </a:p>
        </p:txBody>
      </p:sp>
      <p:sp>
        <p:nvSpPr>
          <p:cNvPr id="7" name="TextBox 6">
            <a:extLst>
              <a:ext uri="{FF2B5EF4-FFF2-40B4-BE49-F238E27FC236}">
                <a16:creationId xmlns:a16="http://schemas.microsoft.com/office/drawing/2014/main" id="{BC2D042A-5D60-104E-9114-EA96D7589A0F}"/>
              </a:ext>
            </a:extLst>
          </p:cNvPr>
          <p:cNvSpPr txBox="1"/>
          <p:nvPr/>
        </p:nvSpPr>
        <p:spPr>
          <a:xfrm>
            <a:off x="7126357" y="427382"/>
            <a:ext cx="4709882" cy="1569660"/>
          </a:xfrm>
          <a:prstGeom prst="rect">
            <a:avLst/>
          </a:prstGeom>
          <a:noFill/>
        </p:spPr>
        <p:txBody>
          <a:bodyPr wrap="square" rtlCol="0">
            <a:spAutoFit/>
          </a:bodyPr>
          <a:lstStyle/>
          <a:p>
            <a:pPr algn="ctr"/>
            <a:r>
              <a:rPr lang="en-US" sz="2400" b="1" u="sng" dirty="0"/>
              <a:t>Leadership 2025:</a:t>
            </a:r>
          </a:p>
          <a:p>
            <a:pPr algn="ctr"/>
            <a:r>
              <a:rPr lang="en-US" sz="2400" b="1" dirty="0"/>
              <a:t> Chair - Sheri Wiegand, Vistra</a:t>
            </a:r>
          </a:p>
          <a:p>
            <a:pPr algn="ctr"/>
            <a:r>
              <a:rPr lang="en-US" sz="2400" b="1" dirty="0"/>
              <a:t>Co-Vice Chairs – Monica Jones, CNP</a:t>
            </a:r>
          </a:p>
          <a:p>
            <a:pPr algn="ctr"/>
            <a:r>
              <a:rPr lang="en-US" sz="2400" b="1" dirty="0"/>
              <a:t>Sam Pak, Oncor</a:t>
            </a:r>
          </a:p>
        </p:txBody>
      </p:sp>
    </p:spTree>
    <p:extLst>
      <p:ext uri="{BB962C8B-B14F-4D97-AF65-F5344CB8AC3E}">
        <p14:creationId xmlns:p14="http://schemas.microsoft.com/office/powerpoint/2010/main" val="1774044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BB40A39-0C31-4CA2-978E-8B05147FC11D}"/>
              </a:ext>
            </a:extLst>
          </p:cNvPr>
          <p:cNvPicPr>
            <a:picLocks noChangeAspect="1"/>
          </p:cNvPicPr>
          <p:nvPr/>
        </p:nvPicPr>
        <p:blipFill>
          <a:blip r:embed="rId2"/>
          <a:stretch>
            <a:fillRect/>
          </a:stretch>
        </p:blipFill>
        <p:spPr>
          <a:xfrm>
            <a:off x="106498" y="121126"/>
            <a:ext cx="1060841" cy="1017209"/>
          </a:xfrm>
          <a:prstGeom prst="rect">
            <a:avLst/>
          </a:prstGeom>
          <a:solidFill>
            <a:schemeClr val="bg1"/>
          </a:solidFill>
          <a:ln>
            <a:noFill/>
          </a:ln>
        </p:spPr>
      </p:pic>
      <p:sp>
        <p:nvSpPr>
          <p:cNvPr id="9" name="Star: 5 Points 8">
            <a:extLst>
              <a:ext uri="{FF2B5EF4-FFF2-40B4-BE49-F238E27FC236}">
                <a16:creationId xmlns:a16="http://schemas.microsoft.com/office/drawing/2014/main" id="{EBDDEE71-67E6-493C-9895-23B8978D0C49}"/>
              </a:ext>
            </a:extLst>
          </p:cNvPr>
          <p:cNvSpPr/>
          <p:nvPr/>
        </p:nvSpPr>
        <p:spPr>
          <a:xfrm>
            <a:off x="393120" y="148090"/>
            <a:ext cx="756162" cy="766459"/>
          </a:xfrm>
          <a:prstGeom prst="star5">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447C57B-6A69-43FC-9510-0D8B1D7E2275}"/>
              </a:ext>
            </a:extLst>
          </p:cNvPr>
          <p:cNvSpPr>
            <a:spLocks noGrp="1"/>
          </p:cNvSpPr>
          <p:nvPr>
            <p:ph type="title"/>
          </p:nvPr>
        </p:nvSpPr>
        <p:spPr>
          <a:xfrm>
            <a:off x="478555" y="148090"/>
            <a:ext cx="10503017" cy="872455"/>
          </a:xfrm>
        </p:spPr>
        <p:txBody>
          <a:bodyPr/>
          <a:lstStyle/>
          <a:p>
            <a:r>
              <a:rPr lang="en-US" b="1" dirty="0">
                <a:latin typeface="Arial Rounded MT Bold" panose="020F0704030504030204" pitchFamily="34" charset="0"/>
                <a:cs typeface="Aharoni" panose="020B0604020202020204" pitchFamily="2" charset="-79"/>
              </a:rPr>
              <a:t>TDTMS</a:t>
            </a:r>
          </a:p>
        </p:txBody>
      </p:sp>
      <p:graphicFrame>
        <p:nvGraphicFramePr>
          <p:cNvPr id="10" name="Content Placeholder 5">
            <a:extLst>
              <a:ext uri="{FF2B5EF4-FFF2-40B4-BE49-F238E27FC236}">
                <a16:creationId xmlns:a16="http://schemas.microsoft.com/office/drawing/2014/main" id="{46788144-ABAE-4845-9514-C39465D2C555}"/>
              </a:ext>
            </a:extLst>
          </p:cNvPr>
          <p:cNvGraphicFramePr>
            <a:graphicFrameLocks/>
          </p:cNvGraphicFramePr>
          <p:nvPr>
            <p:extLst>
              <p:ext uri="{D42A27DB-BD31-4B8C-83A1-F6EECF244321}">
                <p14:modId xmlns:p14="http://schemas.microsoft.com/office/powerpoint/2010/main" val="93890970"/>
              </p:ext>
            </p:extLst>
          </p:nvPr>
        </p:nvGraphicFramePr>
        <p:xfrm>
          <a:off x="300357" y="1138334"/>
          <a:ext cx="11963831" cy="611269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5108512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825FCD-0774-8F53-54A2-D05A91032458}"/>
            </a:ext>
          </a:extLst>
        </p:cNvPr>
        <p:cNvGrpSpPr/>
        <p:nvPr/>
      </p:nvGrpSpPr>
      <p:grpSpPr>
        <a:xfrm>
          <a:off x="0" y="0"/>
          <a:ext cx="0" cy="0"/>
          <a:chOff x="0" y="0"/>
          <a:chExt cx="0" cy="0"/>
        </a:xfrm>
      </p:grpSpPr>
      <p:pic>
        <p:nvPicPr>
          <p:cNvPr id="8" name="Picture 7">
            <a:extLst>
              <a:ext uri="{FF2B5EF4-FFF2-40B4-BE49-F238E27FC236}">
                <a16:creationId xmlns:a16="http://schemas.microsoft.com/office/drawing/2014/main" id="{0187226D-2885-DA85-1F00-4103A9EBD38A}"/>
              </a:ext>
            </a:extLst>
          </p:cNvPr>
          <p:cNvPicPr>
            <a:picLocks noChangeAspect="1"/>
          </p:cNvPicPr>
          <p:nvPr/>
        </p:nvPicPr>
        <p:blipFill>
          <a:blip r:embed="rId2"/>
          <a:stretch>
            <a:fillRect/>
          </a:stretch>
        </p:blipFill>
        <p:spPr>
          <a:xfrm>
            <a:off x="106498" y="121126"/>
            <a:ext cx="1060841" cy="1017209"/>
          </a:xfrm>
          <a:prstGeom prst="rect">
            <a:avLst/>
          </a:prstGeom>
          <a:solidFill>
            <a:schemeClr val="bg1"/>
          </a:solidFill>
          <a:ln>
            <a:noFill/>
          </a:ln>
        </p:spPr>
      </p:pic>
      <p:sp>
        <p:nvSpPr>
          <p:cNvPr id="9" name="Star: 5 Points 8">
            <a:extLst>
              <a:ext uri="{FF2B5EF4-FFF2-40B4-BE49-F238E27FC236}">
                <a16:creationId xmlns:a16="http://schemas.microsoft.com/office/drawing/2014/main" id="{48EF99E9-68D0-DEF3-0E4B-9E833530B522}"/>
              </a:ext>
            </a:extLst>
          </p:cNvPr>
          <p:cNvSpPr/>
          <p:nvPr/>
        </p:nvSpPr>
        <p:spPr>
          <a:xfrm>
            <a:off x="393120" y="148090"/>
            <a:ext cx="756162" cy="766459"/>
          </a:xfrm>
          <a:prstGeom prst="star5">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F8CB3978-A8CC-B34C-95B7-BBE615AE9FF1}"/>
              </a:ext>
            </a:extLst>
          </p:cNvPr>
          <p:cNvSpPr>
            <a:spLocks noGrp="1"/>
          </p:cNvSpPr>
          <p:nvPr>
            <p:ph type="title"/>
          </p:nvPr>
        </p:nvSpPr>
        <p:spPr>
          <a:xfrm>
            <a:off x="478555" y="148090"/>
            <a:ext cx="10503017" cy="872455"/>
          </a:xfrm>
        </p:spPr>
        <p:txBody>
          <a:bodyPr/>
          <a:lstStyle/>
          <a:p>
            <a:r>
              <a:rPr lang="en-US" b="1" dirty="0">
                <a:latin typeface="Arial Rounded MT Bold" panose="020F0704030504030204" pitchFamily="34" charset="0"/>
                <a:cs typeface="Aharoni" panose="020B0604020202020204" pitchFamily="2" charset="-79"/>
              </a:rPr>
              <a:t>TDTMS</a:t>
            </a:r>
          </a:p>
        </p:txBody>
      </p:sp>
      <p:graphicFrame>
        <p:nvGraphicFramePr>
          <p:cNvPr id="10" name="Content Placeholder 5">
            <a:extLst>
              <a:ext uri="{FF2B5EF4-FFF2-40B4-BE49-F238E27FC236}">
                <a16:creationId xmlns:a16="http://schemas.microsoft.com/office/drawing/2014/main" id="{84A1F0D7-951A-E162-3FED-2BBEEDDBF639}"/>
              </a:ext>
            </a:extLst>
          </p:cNvPr>
          <p:cNvGraphicFramePr>
            <a:graphicFrameLocks/>
          </p:cNvGraphicFramePr>
          <p:nvPr>
            <p:extLst>
              <p:ext uri="{D42A27DB-BD31-4B8C-83A1-F6EECF244321}">
                <p14:modId xmlns:p14="http://schemas.microsoft.com/office/powerpoint/2010/main" val="2237197563"/>
              </p:ext>
            </p:extLst>
          </p:nvPr>
        </p:nvGraphicFramePr>
        <p:xfrm>
          <a:off x="478555" y="1020544"/>
          <a:ext cx="11606947" cy="571632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a:extLst>
              <a:ext uri="{FF2B5EF4-FFF2-40B4-BE49-F238E27FC236}">
                <a16:creationId xmlns:a16="http://schemas.microsoft.com/office/drawing/2014/main" id="{DD241CFC-2086-4D5F-9B46-4ABBF9312307}"/>
              </a:ext>
            </a:extLst>
          </p:cNvPr>
          <p:cNvSpPr txBox="1"/>
          <p:nvPr/>
        </p:nvSpPr>
        <p:spPr>
          <a:xfrm>
            <a:off x="1998367" y="2704925"/>
            <a:ext cx="8764739" cy="3170099"/>
          </a:xfrm>
          <a:prstGeom prst="rect">
            <a:avLst/>
          </a:prstGeom>
          <a:noFill/>
        </p:spPr>
        <p:txBody>
          <a:bodyPr wrap="square" rtlCol="0">
            <a:spAutoFit/>
          </a:bodyPr>
          <a:lstStyle/>
          <a:p>
            <a:pPr lvl="0">
              <a:spcAft>
                <a:spcPts val="600"/>
              </a:spcAft>
            </a:pPr>
            <a:r>
              <a:rPr lang="en-US" b="1" i="1" dirty="0">
                <a:solidFill>
                  <a:prstClr val="black"/>
                </a:solidFill>
              </a:rPr>
              <a:t>Retail IT Services – Service Level Agreement </a:t>
            </a:r>
            <a:r>
              <a:rPr lang="en-US" dirty="0">
                <a:solidFill>
                  <a:prstClr val="black"/>
                </a:solidFill>
              </a:rPr>
              <a:t>and </a:t>
            </a:r>
            <a:r>
              <a:rPr lang="en-US" b="1" i="1" dirty="0" err="1">
                <a:solidFill>
                  <a:prstClr val="black"/>
                </a:solidFill>
              </a:rPr>
              <a:t>ListServ</a:t>
            </a:r>
            <a:r>
              <a:rPr lang="en-US" b="1" i="1" dirty="0">
                <a:solidFill>
                  <a:prstClr val="black"/>
                </a:solidFill>
              </a:rPr>
              <a:t> IT Services – Service Level Agreement </a:t>
            </a:r>
            <a:r>
              <a:rPr lang="en-US" dirty="0">
                <a:solidFill>
                  <a:prstClr val="black"/>
                </a:solidFill>
              </a:rPr>
              <a:t>are proposed as two separate documents.</a:t>
            </a:r>
          </a:p>
          <a:p>
            <a:pPr lvl="0">
              <a:spcAft>
                <a:spcPts val="600"/>
              </a:spcAft>
            </a:pPr>
            <a:endParaRPr lang="en-US" b="1" i="1" dirty="0">
              <a:solidFill>
                <a:prstClr val="black"/>
              </a:solidFill>
            </a:endParaRPr>
          </a:p>
          <a:p>
            <a:pPr lvl="0">
              <a:spcAft>
                <a:spcPts val="600"/>
              </a:spcAft>
            </a:pPr>
            <a:r>
              <a:rPr lang="en-US" b="1" i="1" dirty="0">
                <a:solidFill>
                  <a:prstClr val="black"/>
                </a:solidFill>
              </a:rPr>
              <a:t>Market Data Transparency – Service Level Agreement </a:t>
            </a:r>
            <a:r>
              <a:rPr lang="en-US" dirty="0">
                <a:solidFill>
                  <a:prstClr val="black"/>
                </a:solidFill>
              </a:rPr>
              <a:t>is proposed to shift under the purview of the Technology Working Group for approval with an updated 2026 release calendar</a:t>
            </a:r>
            <a:r>
              <a:rPr lang="en-US" b="1" i="1" dirty="0">
                <a:solidFill>
                  <a:prstClr val="black"/>
                </a:solidFill>
              </a:rPr>
              <a:t> </a:t>
            </a:r>
          </a:p>
          <a:p>
            <a:pPr lvl="0">
              <a:spcAft>
                <a:spcPts val="600"/>
              </a:spcAft>
            </a:pPr>
            <a:endParaRPr lang="en-US" b="1" i="1" dirty="0">
              <a:solidFill>
                <a:prstClr val="black"/>
              </a:solidFill>
            </a:endParaRPr>
          </a:p>
          <a:p>
            <a:pPr lvl="0">
              <a:spcAft>
                <a:spcPts val="600"/>
              </a:spcAft>
            </a:pPr>
            <a:r>
              <a:rPr lang="en-US" dirty="0">
                <a:solidFill>
                  <a:prstClr val="black"/>
                </a:solidFill>
              </a:rPr>
              <a:t>The link to the </a:t>
            </a:r>
            <a:r>
              <a:rPr lang="en-US" b="1" i="1" dirty="0">
                <a:solidFill>
                  <a:prstClr val="black"/>
                </a:solidFill>
              </a:rPr>
              <a:t>ERCOT IT Outage report </a:t>
            </a:r>
            <a:r>
              <a:rPr lang="en-US" dirty="0">
                <a:solidFill>
                  <a:prstClr val="black"/>
                </a:solidFill>
              </a:rPr>
              <a:t>has been updated in the SLA documents as the report is being removed since the site has not been visited.  Market Notice Archives is referenced.</a:t>
            </a:r>
          </a:p>
        </p:txBody>
      </p:sp>
    </p:spTree>
    <p:extLst>
      <p:ext uri="{BB962C8B-B14F-4D97-AF65-F5344CB8AC3E}">
        <p14:creationId xmlns:p14="http://schemas.microsoft.com/office/powerpoint/2010/main" val="27246746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825FCD-0774-8F53-54A2-D05A91032458}"/>
            </a:ext>
          </a:extLst>
        </p:cNvPr>
        <p:cNvGrpSpPr/>
        <p:nvPr/>
      </p:nvGrpSpPr>
      <p:grpSpPr>
        <a:xfrm>
          <a:off x="0" y="0"/>
          <a:ext cx="0" cy="0"/>
          <a:chOff x="0" y="0"/>
          <a:chExt cx="0" cy="0"/>
        </a:xfrm>
      </p:grpSpPr>
      <p:pic>
        <p:nvPicPr>
          <p:cNvPr id="8" name="Picture 7">
            <a:extLst>
              <a:ext uri="{FF2B5EF4-FFF2-40B4-BE49-F238E27FC236}">
                <a16:creationId xmlns:a16="http://schemas.microsoft.com/office/drawing/2014/main" id="{0187226D-2885-DA85-1F00-4103A9EBD38A}"/>
              </a:ext>
            </a:extLst>
          </p:cNvPr>
          <p:cNvPicPr>
            <a:picLocks noChangeAspect="1"/>
          </p:cNvPicPr>
          <p:nvPr/>
        </p:nvPicPr>
        <p:blipFill>
          <a:blip r:embed="rId2"/>
          <a:stretch>
            <a:fillRect/>
          </a:stretch>
        </p:blipFill>
        <p:spPr>
          <a:xfrm>
            <a:off x="106498" y="121126"/>
            <a:ext cx="1060841" cy="1017209"/>
          </a:xfrm>
          <a:prstGeom prst="rect">
            <a:avLst/>
          </a:prstGeom>
          <a:solidFill>
            <a:schemeClr val="bg1"/>
          </a:solidFill>
          <a:ln>
            <a:noFill/>
          </a:ln>
        </p:spPr>
      </p:pic>
      <p:sp>
        <p:nvSpPr>
          <p:cNvPr id="9" name="Star: 5 Points 8">
            <a:extLst>
              <a:ext uri="{FF2B5EF4-FFF2-40B4-BE49-F238E27FC236}">
                <a16:creationId xmlns:a16="http://schemas.microsoft.com/office/drawing/2014/main" id="{48EF99E9-68D0-DEF3-0E4B-9E833530B522}"/>
              </a:ext>
            </a:extLst>
          </p:cNvPr>
          <p:cNvSpPr/>
          <p:nvPr/>
        </p:nvSpPr>
        <p:spPr>
          <a:xfrm>
            <a:off x="393120" y="148090"/>
            <a:ext cx="756162" cy="766459"/>
          </a:xfrm>
          <a:prstGeom prst="star5">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F8CB3978-A8CC-B34C-95B7-BBE615AE9FF1}"/>
              </a:ext>
            </a:extLst>
          </p:cNvPr>
          <p:cNvSpPr>
            <a:spLocks noGrp="1"/>
          </p:cNvSpPr>
          <p:nvPr>
            <p:ph type="title"/>
          </p:nvPr>
        </p:nvSpPr>
        <p:spPr>
          <a:xfrm>
            <a:off x="478555" y="148090"/>
            <a:ext cx="10503017" cy="872455"/>
          </a:xfrm>
        </p:spPr>
        <p:txBody>
          <a:bodyPr/>
          <a:lstStyle/>
          <a:p>
            <a:r>
              <a:rPr lang="en-US" b="1" dirty="0">
                <a:latin typeface="Arial Rounded MT Bold" panose="020F0704030504030204" pitchFamily="34" charset="0"/>
                <a:cs typeface="Aharoni" panose="020B0604020202020204" pitchFamily="2" charset="-79"/>
              </a:rPr>
              <a:t>TDTMS</a:t>
            </a:r>
          </a:p>
        </p:txBody>
      </p:sp>
      <p:graphicFrame>
        <p:nvGraphicFramePr>
          <p:cNvPr id="10" name="Content Placeholder 5">
            <a:extLst>
              <a:ext uri="{FF2B5EF4-FFF2-40B4-BE49-F238E27FC236}">
                <a16:creationId xmlns:a16="http://schemas.microsoft.com/office/drawing/2014/main" id="{84A1F0D7-951A-E162-3FED-2BBEEDDBF639}"/>
              </a:ext>
            </a:extLst>
          </p:cNvPr>
          <p:cNvGraphicFramePr>
            <a:graphicFrameLocks/>
          </p:cNvGraphicFramePr>
          <p:nvPr>
            <p:extLst>
              <p:ext uri="{D42A27DB-BD31-4B8C-83A1-F6EECF244321}">
                <p14:modId xmlns:p14="http://schemas.microsoft.com/office/powerpoint/2010/main" val="950623198"/>
              </p:ext>
            </p:extLst>
          </p:nvPr>
        </p:nvGraphicFramePr>
        <p:xfrm>
          <a:off x="478555" y="1020544"/>
          <a:ext cx="11606947" cy="571632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 name="Picture 3">
            <a:extLst>
              <a:ext uri="{FF2B5EF4-FFF2-40B4-BE49-F238E27FC236}">
                <a16:creationId xmlns:a16="http://schemas.microsoft.com/office/drawing/2014/main" id="{F3A9C06A-4118-6CB6-F375-3B01F5E69D49}"/>
              </a:ext>
            </a:extLst>
          </p:cNvPr>
          <p:cNvPicPr>
            <a:picLocks noChangeAspect="1"/>
          </p:cNvPicPr>
          <p:nvPr/>
        </p:nvPicPr>
        <p:blipFill>
          <a:blip r:embed="rId8"/>
          <a:stretch>
            <a:fillRect/>
          </a:stretch>
        </p:blipFill>
        <p:spPr>
          <a:xfrm>
            <a:off x="1959202" y="1870581"/>
            <a:ext cx="8273595" cy="4251356"/>
          </a:xfrm>
          <a:prstGeom prst="rect">
            <a:avLst/>
          </a:prstGeom>
        </p:spPr>
      </p:pic>
    </p:spTree>
    <p:extLst>
      <p:ext uri="{BB962C8B-B14F-4D97-AF65-F5344CB8AC3E}">
        <p14:creationId xmlns:p14="http://schemas.microsoft.com/office/powerpoint/2010/main" val="34884269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68D800-F1F6-C0B2-F43C-70F8F589632D}"/>
            </a:ext>
          </a:extLst>
        </p:cNvPr>
        <p:cNvGrpSpPr/>
        <p:nvPr/>
      </p:nvGrpSpPr>
      <p:grpSpPr>
        <a:xfrm>
          <a:off x="0" y="0"/>
          <a:ext cx="0" cy="0"/>
          <a:chOff x="0" y="0"/>
          <a:chExt cx="0" cy="0"/>
        </a:xfrm>
      </p:grpSpPr>
      <p:pic>
        <p:nvPicPr>
          <p:cNvPr id="8" name="Picture 7">
            <a:extLst>
              <a:ext uri="{FF2B5EF4-FFF2-40B4-BE49-F238E27FC236}">
                <a16:creationId xmlns:a16="http://schemas.microsoft.com/office/drawing/2014/main" id="{EB6B3057-745A-A433-EDA0-02FA9F9E7DB5}"/>
              </a:ext>
            </a:extLst>
          </p:cNvPr>
          <p:cNvPicPr>
            <a:picLocks noChangeAspect="1"/>
          </p:cNvPicPr>
          <p:nvPr/>
        </p:nvPicPr>
        <p:blipFill>
          <a:blip r:embed="rId2"/>
          <a:stretch>
            <a:fillRect/>
          </a:stretch>
        </p:blipFill>
        <p:spPr>
          <a:xfrm>
            <a:off x="106498" y="121126"/>
            <a:ext cx="1060841" cy="1017209"/>
          </a:xfrm>
          <a:prstGeom prst="rect">
            <a:avLst/>
          </a:prstGeom>
          <a:solidFill>
            <a:schemeClr val="bg1"/>
          </a:solidFill>
          <a:ln>
            <a:noFill/>
          </a:ln>
        </p:spPr>
      </p:pic>
      <p:sp>
        <p:nvSpPr>
          <p:cNvPr id="9" name="Star: 5 Points 8">
            <a:extLst>
              <a:ext uri="{FF2B5EF4-FFF2-40B4-BE49-F238E27FC236}">
                <a16:creationId xmlns:a16="http://schemas.microsoft.com/office/drawing/2014/main" id="{DFDE4D80-4B19-AD20-1066-28656126FE0E}"/>
              </a:ext>
            </a:extLst>
          </p:cNvPr>
          <p:cNvSpPr/>
          <p:nvPr/>
        </p:nvSpPr>
        <p:spPr>
          <a:xfrm>
            <a:off x="393120" y="148090"/>
            <a:ext cx="756162" cy="766459"/>
          </a:xfrm>
          <a:prstGeom prst="star5">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44CB0460-C7BC-B0EF-7036-E9AE3F4BAABC}"/>
              </a:ext>
            </a:extLst>
          </p:cNvPr>
          <p:cNvSpPr>
            <a:spLocks noGrp="1"/>
          </p:cNvSpPr>
          <p:nvPr>
            <p:ph type="title"/>
          </p:nvPr>
        </p:nvSpPr>
        <p:spPr>
          <a:xfrm>
            <a:off x="478555" y="148090"/>
            <a:ext cx="10503017" cy="872455"/>
          </a:xfrm>
        </p:spPr>
        <p:txBody>
          <a:bodyPr/>
          <a:lstStyle/>
          <a:p>
            <a:r>
              <a:rPr lang="en-US" b="1" dirty="0">
                <a:latin typeface="Arial Rounded MT Bold" panose="020F0704030504030204" pitchFamily="34" charset="0"/>
                <a:cs typeface="Aharoni" panose="020B0604020202020204" pitchFamily="2" charset="-79"/>
              </a:rPr>
              <a:t>TDTMS</a:t>
            </a:r>
          </a:p>
        </p:txBody>
      </p:sp>
      <p:graphicFrame>
        <p:nvGraphicFramePr>
          <p:cNvPr id="10" name="Content Placeholder 5">
            <a:extLst>
              <a:ext uri="{FF2B5EF4-FFF2-40B4-BE49-F238E27FC236}">
                <a16:creationId xmlns:a16="http://schemas.microsoft.com/office/drawing/2014/main" id="{A8229508-2A5C-95AA-BC33-E1B8AA2197F4}"/>
              </a:ext>
            </a:extLst>
          </p:cNvPr>
          <p:cNvGraphicFramePr>
            <a:graphicFrameLocks/>
          </p:cNvGraphicFramePr>
          <p:nvPr>
            <p:extLst>
              <p:ext uri="{D42A27DB-BD31-4B8C-83A1-F6EECF244321}">
                <p14:modId xmlns:p14="http://schemas.microsoft.com/office/powerpoint/2010/main" val="1943559160"/>
              </p:ext>
            </p:extLst>
          </p:nvPr>
        </p:nvGraphicFramePr>
        <p:xfrm>
          <a:off x="393120" y="1174630"/>
          <a:ext cx="11963831" cy="611269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7614440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4F965E-A145-CA7D-D6C0-DC821CBFC3EF}"/>
            </a:ext>
          </a:extLst>
        </p:cNvPr>
        <p:cNvGrpSpPr/>
        <p:nvPr/>
      </p:nvGrpSpPr>
      <p:grpSpPr>
        <a:xfrm>
          <a:off x="0" y="0"/>
          <a:ext cx="0" cy="0"/>
          <a:chOff x="0" y="0"/>
          <a:chExt cx="0" cy="0"/>
        </a:xfrm>
      </p:grpSpPr>
      <p:pic>
        <p:nvPicPr>
          <p:cNvPr id="8" name="Picture 7">
            <a:extLst>
              <a:ext uri="{FF2B5EF4-FFF2-40B4-BE49-F238E27FC236}">
                <a16:creationId xmlns:a16="http://schemas.microsoft.com/office/drawing/2014/main" id="{17672509-2257-92D4-36E1-4957769C2B4C}"/>
              </a:ext>
            </a:extLst>
          </p:cNvPr>
          <p:cNvPicPr>
            <a:picLocks noChangeAspect="1"/>
          </p:cNvPicPr>
          <p:nvPr/>
        </p:nvPicPr>
        <p:blipFill>
          <a:blip r:embed="rId2"/>
          <a:stretch>
            <a:fillRect/>
          </a:stretch>
        </p:blipFill>
        <p:spPr>
          <a:xfrm>
            <a:off x="106498" y="121126"/>
            <a:ext cx="1060841" cy="1017209"/>
          </a:xfrm>
          <a:prstGeom prst="rect">
            <a:avLst/>
          </a:prstGeom>
          <a:solidFill>
            <a:schemeClr val="bg1"/>
          </a:solidFill>
          <a:ln>
            <a:noFill/>
          </a:ln>
        </p:spPr>
      </p:pic>
      <p:sp>
        <p:nvSpPr>
          <p:cNvPr id="9" name="Star: 5 Points 8">
            <a:extLst>
              <a:ext uri="{FF2B5EF4-FFF2-40B4-BE49-F238E27FC236}">
                <a16:creationId xmlns:a16="http://schemas.microsoft.com/office/drawing/2014/main" id="{871E3EC6-0820-BB74-23B6-036B7B698C44}"/>
              </a:ext>
            </a:extLst>
          </p:cNvPr>
          <p:cNvSpPr/>
          <p:nvPr/>
        </p:nvSpPr>
        <p:spPr>
          <a:xfrm>
            <a:off x="393120" y="148090"/>
            <a:ext cx="756162" cy="766459"/>
          </a:xfrm>
          <a:prstGeom prst="star5">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1E4EFF9E-34FE-9889-3A6C-C2DBB08781E5}"/>
              </a:ext>
            </a:extLst>
          </p:cNvPr>
          <p:cNvSpPr>
            <a:spLocks noGrp="1"/>
          </p:cNvSpPr>
          <p:nvPr>
            <p:ph type="title"/>
          </p:nvPr>
        </p:nvSpPr>
        <p:spPr>
          <a:xfrm>
            <a:off x="478555" y="148090"/>
            <a:ext cx="10503017" cy="872455"/>
          </a:xfrm>
        </p:spPr>
        <p:txBody>
          <a:bodyPr/>
          <a:lstStyle/>
          <a:p>
            <a:r>
              <a:rPr lang="en-US" b="1" dirty="0">
                <a:latin typeface="Arial Rounded MT Bold" panose="020F0704030504030204" pitchFamily="34" charset="0"/>
                <a:cs typeface="Aharoni" panose="020B0604020202020204" pitchFamily="2" charset="-79"/>
              </a:rPr>
              <a:t>TDTMS</a:t>
            </a:r>
          </a:p>
        </p:txBody>
      </p:sp>
      <p:graphicFrame>
        <p:nvGraphicFramePr>
          <p:cNvPr id="10" name="Content Placeholder 5">
            <a:extLst>
              <a:ext uri="{FF2B5EF4-FFF2-40B4-BE49-F238E27FC236}">
                <a16:creationId xmlns:a16="http://schemas.microsoft.com/office/drawing/2014/main" id="{8A8C5CC4-3C95-DCAB-8D35-BFCC5FC64AD5}"/>
              </a:ext>
            </a:extLst>
          </p:cNvPr>
          <p:cNvGraphicFramePr>
            <a:graphicFrameLocks/>
          </p:cNvGraphicFramePr>
          <p:nvPr>
            <p:extLst>
              <p:ext uri="{D42A27DB-BD31-4B8C-83A1-F6EECF244321}">
                <p14:modId xmlns:p14="http://schemas.microsoft.com/office/powerpoint/2010/main" val="3309798202"/>
              </p:ext>
            </p:extLst>
          </p:nvPr>
        </p:nvGraphicFramePr>
        <p:xfrm>
          <a:off x="393120" y="1174630"/>
          <a:ext cx="11963831" cy="611269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583917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78000">
              <a:schemeClr val="accent1">
                <a:lumMod val="40000"/>
                <a:lumOff val="60000"/>
              </a:schemeClr>
            </a:gs>
            <a:gs pos="33000">
              <a:schemeClr val="bg1"/>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BB40A39-0C31-4CA2-978E-8B05147FC11D}"/>
              </a:ext>
            </a:extLst>
          </p:cNvPr>
          <p:cNvPicPr>
            <a:picLocks noChangeAspect="1"/>
          </p:cNvPicPr>
          <p:nvPr/>
        </p:nvPicPr>
        <p:blipFill>
          <a:blip r:embed="rId2"/>
          <a:stretch>
            <a:fillRect/>
          </a:stretch>
        </p:blipFill>
        <p:spPr>
          <a:xfrm>
            <a:off x="106498" y="121126"/>
            <a:ext cx="1060841" cy="1017209"/>
          </a:xfrm>
          <a:prstGeom prst="rect">
            <a:avLst/>
          </a:prstGeom>
          <a:solidFill>
            <a:schemeClr val="bg1"/>
          </a:solidFill>
          <a:ln>
            <a:noFill/>
          </a:ln>
        </p:spPr>
      </p:pic>
      <p:sp>
        <p:nvSpPr>
          <p:cNvPr id="9" name="Star: 5 Points 8">
            <a:extLst>
              <a:ext uri="{FF2B5EF4-FFF2-40B4-BE49-F238E27FC236}">
                <a16:creationId xmlns:a16="http://schemas.microsoft.com/office/drawing/2014/main" id="{EBDDEE71-67E6-493C-9895-23B8978D0C49}"/>
              </a:ext>
            </a:extLst>
          </p:cNvPr>
          <p:cNvSpPr/>
          <p:nvPr/>
        </p:nvSpPr>
        <p:spPr>
          <a:xfrm>
            <a:off x="393120" y="148090"/>
            <a:ext cx="756162" cy="766459"/>
          </a:xfrm>
          <a:prstGeom prst="star5">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447C57B-6A69-43FC-9510-0D8B1D7E2275}"/>
              </a:ext>
            </a:extLst>
          </p:cNvPr>
          <p:cNvSpPr>
            <a:spLocks noGrp="1"/>
          </p:cNvSpPr>
          <p:nvPr>
            <p:ph type="title"/>
          </p:nvPr>
        </p:nvSpPr>
        <p:spPr>
          <a:xfrm>
            <a:off x="478555" y="148090"/>
            <a:ext cx="10503017" cy="872455"/>
          </a:xfrm>
        </p:spPr>
        <p:txBody>
          <a:bodyPr/>
          <a:lstStyle/>
          <a:p>
            <a:r>
              <a:rPr lang="en-US" b="1" dirty="0">
                <a:latin typeface="Arial Rounded MT Bold" panose="020F0704030504030204" pitchFamily="34" charset="0"/>
                <a:cs typeface="Aharoni" panose="020B0604020202020204" pitchFamily="2" charset="-79"/>
              </a:rPr>
              <a:t>TDTMS</a:t>
            </a:r>
          </a:p>
        </p:txBody>
      </p:sp>
      <p:graphicFrame>
        <p:nvGraphicFramePr>
          <p:cNvPr id="6" name="Content Placeholder 5">
            <a:extLst>
              <a:ext uri="{FF2B5EF4-FFF2-40B4-BE49-F238E27FC236}">
                <a16:creationId xmlns:a16="http://schemas.microsoft.com/office/drawing/2014/main" id="{CCF579CB-2974-4D90-91E7-1E4EA6903F35}"/>
              </a:ext>
            </a:extLst>
          </p:cNvPr>
          <p:cNvGraphicFramePr>
            <a:graphicFrameLocks noGrp="1"/>
          </p:cNvGraphicFramePr>
          <p:nvPr>
            <p:ph idx="1"/>
            <p:extLst>
              <p:ext uri="{D42A27DB-BD31-4B8C-83A1-F6EECF244321}">
                <p14:modId xmlns:p14="http://schemas.microsoft.com/office/powerpoint/2010/main" val="1146814937"/>
              </p:ext>
            </p:extLst>
          </p:nvPr>
        </p:nvGraphicFramePr>
        <p:xfrm>
          <a:off x="478555" y="1165299"/>
          <a:ext cx="11329646" cy="554461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507620477"/>
      </p:ext>
    </p:extLst>
  </p:cSld>
  <p:clrMapOvr>
    <a:masterClrMapping/>
  </p:clrMapOvr>
</p:sld>
</file>

<file path=ppt/theme/theme1.xml><?xml version="1.0" encoding="utf-8"?>
<a:theme xmlns:a="http://schemas.openxmlformats.org/drawingml/2006/main" name="Retrospect">
  <a:themeElements>
    <a:clrScheme name="Retrospect">
      <a:dk1>
        <a:sysClr val="windowText" lastClr="000000"/>
      </a:dk1>
      <a:lt1>
        <a:sysClr val="window" lastClr="FFFFFF"/>
      </a:lt1>
      <a:dk2>
        <a:srgbClr val="344068"/>
      </a:dk2>
      <a:lt2>
        <a:srgbClr val="D9E0E6"/>
      </a:lt2>
      <a:accent1>
        <a:srgbClr val="1CADE4"/>
      </a:accent1>
      <a:accent2>
        <a:srgbClr val="2683C6"/>
      </a:accent2>
      <a:accent3>
        <a:srgbClr val="28C4CC"/>
      </a:accent3>
      <a:accent4>
        <a:srgbClr val="42BA97"/>
      </a:accent4>
      <a:accent5>
        <a:srgbClr val="3E8853"/>
      </a:accent5>
      <a:accent6>
        <a:srgbClr val="62A39F"/>
      </a:accent6>
      <a:hlink>
        <a:srgbClr val="6EAC1C"/>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docProps/app.xml><?xml version="1.0" encoding="utf-8"?>
<Properties xmlns="http://schemas.openxmlformats.org/officeDocument/2006/extended-properties" xmlns:vt="http://schemas.openxmlformats.org/officeDocument/2006/docPropsVTypes">
  <Template>Retrospect</Template>
  <TotalTime>13188</TotalTime>
  <Words>791</Words>
  <Application>Microsoft Office PowerPoint</Application>
  <PresentationFormat>Widescreen</PresentationFormat>
  <Paragraphs>57</Paragraphs>
  <Slides>7</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7</vt:i4>
      </vt:variant>
    </vt:vector>
  </HeadingPairs>
  <TitlesOfParts>
    <vt:vector size="16" baseType="lpstr">
      <vt:lpstr>Arial</vt:lpstr>
      <vt:lpstr>Arial Rounded MT Bold</vt:lpstr>
      <vt:lpstr>Calibri</vt:lpstr>
      <vt:lpstr>Calibri Light</vt:lpstr>
      <vt:lpstr>Courier New</vt:lpstr>
      <vt:lpstr>Symbol</vt:lpstr>
      <vt:lpstr>Tenorite</vt:lpstr>
      <vt:lpstr>Wingdings</vt:lpstr>
      <vt:lpstr>Retrospect</vt:lpstr>
      <vt:lpstr>TDTMS Update</vt:lpstr>
      <vt:lpstr>TDTMS</vt:lpstr>
      <vt:lpstr>TDTMS</vt:lpstr>
      <vt:lpstr>TDTMS</vt:lpstr>
      <vt:lpstr>TDTMS</vt:lpstr>
      <vt:lpstr>TDTMS</vt:lpstr>
      <vt:lpstr>TDTMS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TDTMS Upate</dc:title>
  <dc:creator>Patrick, Kyle</dc:creator>
  <cp:lastModifiedBy>Wiegand, Sheri</cp:lastModifiedBy>
  <cp:revision>406</cp:revision>
  <dcterms:created xsi:type="dcterms:W3CDTF">2019-02-27T15:25:50Z</dcterms:created>
  <dcterms:modified xsi:type="dcterms:W3CDTF">2025-11-03T04:47:15Z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3ac3a1a-de19-428b-b395-6d250d7743fb_Enabled">
    <vt:lpwstr>true</vt:lpwstr>
  </property>
  <property fmtid="{D5CDD505-2E9C-101B-9397-08002B2CF9AE}" pid="3" name="MSIP_Label_e3ac3a1a-de19-428b-b395-6d250d7743fb_SetDate">
    <vt:lpwstr>2024-03-29T21:01:04Z</vt:lpwstr>
  </property>
  <property fmtid="{D5CDD505-2E9C-101B-9397-08002B2CF9AE}" pid="4" name="MSIP_Label_e3ac3a1a-de19-428b-b395-6d250d7743fb_Method">
    <vt:lpwstr>Standard</vt:lpwstr>
  </property>
  <property fmtid="{D5CDD505-2E9C-101B-9397-08002B2CF9AE}" pid="5" name="MSIP_Label_e3ac3a1a-de19-428b-b395-6d250d7743fb_Name">
    <vt:lpwstr>Internal Use Only</vt:lpwstr>
  </property>
  <property fmtid="{D5CDD505-2E9C-101B-9397-08002B2CF9AE}" pid="6" name="MSIP_Label_e3ac3a1a-de19-428b-b395-6d250d7743fb_SiteId">
    <vt:lpwstr>88cc5fd7-fd78-44b6-ad75-b6915088974f</vt:lpwstr>
  </property>
  <property fmtid="{D5CDD505-2E9C-101B-9397-08002B2CF9AE}" pid="7" name="MSIP_Label_e3ac3a1a-de19-428b-b395-6d250d7743fb_ActionId">
    <vt:lpwstr>b2a58588-84ce-4cb5-af2c-d0f5eb5aa7d3</vt:lpwstr>
  </property>
  <property fmtid="{D5CDD505-2E9C-101B-9397-08002B2CF9AE}" pid="8" name="MSIP_Label_e3ac3a1a-de19-428b-b395-6d250d7743fb_ContentBits">
    <vt:lpwstr>0</vt:lpwstr>
  </property>
  <property fmtid="{D5CDD505-2E9C-101B-9397-08002B2CF9AE}" pid="9" name="MSIP_Label_7084cbda-52b8-46fb-a7b7-cb5bd465ed85_Enabled">
    <vt:lpwstr>true</vt:lpwstr>
  </property>
  <property fmtid="{D5CDD505-2E9C-101B-9397-08002B2CF9AE}" pid="10" name="MSIP_Label_7084cbda-52b8-46fb-a7b7-cb5bd465ed85_SetDate">
    <vt:lpwstr>2024-08-05T13:42:42Z</vt:lpwstr>
  </property>
  <property fmtid="{D5CDD505-2E9C-101B-9397-08002B2CF9AE}" pid="11" name="MSIP_Label_7084cbda-52b8-46fb-a7b7-cb5bd465ed85_Method">
    <vt:lpwstr>Standard</vt:lpwstr>
  </property>
  <property fmtid="{D5CDD505-2E9C-101B-9397-08002B2CF9AE}" pid="12" name="MSIP_Label_7084cbda-52b8-46fb-a7b7-cb5bd465ed85_Name">
    <vt:lpwstr>Internal</vt:lpwstr>
  </property>
  <property fmtid="{D5CDD505-2E9C-101B-9397-08002B2CF9AE}" pid="13" name="MSIP_Label_7084cbda-52b8-46fb-a7b7-cb5bd465ed85_SiteId">
    <vt:lpwstr>0afb747d-bff7-4596-a9fc-950ef9e0ec45</vt:lpwstr>
  </property>
  <property fmtid="{D5CDD505-2E9C-101B-9397-08002B2CF9AE}" pid="14" name="MSIP_Label_7084cbda-52b8-46fb-a7b7-cb5bd465ed85_ActionId">
    <vt:lpwstr>8e471e68-1c84-4705-bd16-705128988bf8</vt:lpwstr>
  </property>
  <property fmtid="{D5CDD505-2E9C-101B-9397-08002B2CF9AE}" pid="15" name="MSIP_Label_7084cbda-52b8-46fb-a7b7-cb5bd465ed85_ContentBits">
    <vt:lpwstr>0</vt:lpwstr>
  </property>
</Properties>
</file>